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6" r:id="rId5"/>
    <p:sldMasterId id="2147483726" r:id="rId6"/>
  </p:sldMasterIdLst>
  <p:notesMasterIdLst>
    <p:notesMasterId r:id="rId46"/>
  </p:notesMasterIdLst>
  <p:handoutMasterIdLst>
    <p:handoutMasterId r:id="rId47"/>
  </p:handoutMasterIdLst>
  <p:sldIdLst>
    <p:sldId id="456" r:id="rId7"/>
    <p:sldId id="352" r:id="rId8"/>
    <p:sldId id="353" r:id="rId9"/>
    <p:sldId id="453" r:id="rId10"/>
    <p:sldId id="457" r:id="rId11"/>
    <p:sldId id="260" r:id="rId12"/>
    <p:sldId id="261" r:id="rId13"/>
    <p:sldId id="263" r:id="rId14"/>
    <p:sldId id="264" r:id="rId15"/>
    <p:sldId id="265" r:id="rId16"/>
    <p:sldId id="266" r:id="rId17"/>
    <p:sldId id="268" r:id="rId18"/>
    <p:sldId id="267" r:id="rId19"/>
    <p:sldId id="270" r:id="rId20"/>
    <p:sldId id="344" r:id="rId21"/>
    <p:sldId id="454" r:id="rId22"/>
    <p:sldId id="342" r:id="rId23"/>
    <p:sldId id="324" r:id="rId24"/>
    <p:sldId id="325" r:id="rId25"/>
    <p:sldId id="455" r:id="rId26"/>
    <p:sldId id="343" r:id="rId27"/>
    <p:sldId id="333" r:id="rId28"/>
    <p:sldId id="346" r:id="rId29"/>
    <p:sldId id="347" r:id="rId30"/>
    <p:sldId id="331" r:id="rId31"/>
    <p:sldId id="332" r:id="rId32"/>
    <p:sldId id="349" r:id="rId33"/>
    <p:sldId id="326" r:id="rId34"/>
    <p:sldId id="348" r:id="rId35"/>
    <p:sldId id="350" r:id="rId36"/>
    <p:sldId id="388" r:id="rId37"/>
    <p:sldId id="391" r:id="rId38"/>
    <p:sldId id="374" r:id="rId39"/>
    <p:sldId id="385" r:id="rId40"/>
    <p:sldId id="389" r:id="rId41"/>
    <p:sldId id="390" r:id="rId42"/>
    <p:sldId id="458" r:id="rId43"/>
    <p:sldId id="354" r:id="rId44"/>
    <p:sldId id="31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A7E4AC24-3887-B947-8B5C-BB50F91B81F8}">
          <p14:sldIdLst>
            <p14:sldId id="456"/>
            <p14:sldId id="352"/>
            <p14:sldId id="353"/>
            <p14:sldId id="453"/>
            <p14:sldId id="457"/>
            <p14:sldId id="260"/>
            <p14:sldId id="261"/>
            <p14:sldId id="263"/>
            <p14:sldId id="264"/>
            <p14:sldId id="265"/>
            <p14:sldId id="266"/>
            <p14:sldId id="268"/>
            <p14:sldId id="267"/>
            <p14:sldId id="270"/>
            <p14:sldId id="344"/>
            <p14:sldId id="454"/>
            <p14:sldId id="342"/>
            <p14:sldId id="324"/>
            <p14:sldId id="325"/>
            <p14:sldId id="455"/>
            <p14:sldId id="343"/>
            <p14:sldId id="333"/>
            <p14:sldId id="346"/>
            <p14:sldId id="347"/>
            <p14:sldId id="331"/>
            <p14:sldId id="332"/>
            <p14:sldId id="349"/>
            <p14:sldId id="326"/>
            <p14:sldId id="348"/>
            <p14:sldId id="350"/>
            <p14:sldId id="388"/>
            <p14:sldId id="391"/>
            <p14:sldId id="374"/>
            <p14:sldId id="385"/>
            <p14:sldId id="389"/>
            <p14:sldId id="390"/>
            <p14:sldId id="458"/>
            <p14:sldId id="354"/>
            <p14:sldId id="312"/>
          </p14:sldIdLst>
        </p14:section>
        <p14:section name="Table of Contents" id="{0704FA08-669A-0A46-AD8E-C824A53B2F83}">
          <p14:sldIdLst/>
        </p14:section>
        <p14:section name="Copy + Image" id="{BBD6B52A-B7F3-B040-A236-33B3332F90AE}">
          <p14:sldIdLst/>
        </p14:section>
        <p14:section name="Copy" id="{5B0D2426-3A26-DD4D-A326-8B48EDCD24F9}">
          <p14:sldIdLst/>
        </p14:section>
        <p14:section name="Thank You" id="{8115957E-6B7A-D84D-AEC9-B9A16FA818F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178"/>
    <p:restoredTop sz="83269"/>
  </p:normalViewPr>
  <p:slideViewPr>
    <p:cSldViewPr snapToGrid="0">
      <p:cViewPr varScale="1">
        <p:scale>
          <a:sx n="77" d="100"/>
          <a:sy n="77" d="100"/>
        </p:scale>
        <p:origin x="77"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F213FC-67E0-F18A-22F5-E157DDDBD8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E68B04-3853-E4E2-90EE-0BF7AAAEF7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CD3438-FD7D-4F7A-87CB-CD564AB03313}" type="datetimeFigureOut">
              <a:rPr lang="en-US" smtClean="0"/>
              <a:t>11/3/2025</a:t>
            </a:fld>
            <a:endParaRPr lang="en-US" dirty="0"/>
          </a:p>
        </p:txBody>
      </p:sp>
      <p:sp>
        <p:nvSpPr>
          <p:cNvPr id="4" name="Footer Placeholder 3">
            <a:extLst>
              <a:ext uri="{FF2B5EF4-FFF2-40B4-BE49-F238E27FC236}">
                <a16:creationId xmlns:a16="http://schemas.microsoft.com/office/drawing/2014/main" id="{F88781DF-A80E-5627-4A64-0942F51D51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8DAE7C0-8996-5667-BA3E-4C2B1E83ED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9BE1A5-6A9E-4BE5-82B5-5006D939B741}" type="slidenum">
              <a:rPr lang="en-US" smtClean="0"/>
              <a:t>‹#›</a:t>
            </a:fld>
            <a:endParaRPr lang="en-US" dirty="0"/>
          </a:p>
        </p:txBody>
      </p:sp>
    </p:spTree>
    <p:extLst>
      <p:ext uri="{BB962C8B-B14F-4D97-AF65-F5344CB8AC3E}">
        <p14:creationId xmlns:p14="http://schemas.microsoft.com/office/powerpoint/2010/main" val="34698915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A131571-ACD4-6C4F-8A11-E1F6877178E7}" type="datetimeFigureOut">
              <a:rPr lang="en-US" smtClean="0"/>
              <a:pPr/>
              <a:t>11/3/2025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9741E64-7C84-D841-A545-37AA294A7A37}" type="slidenum">
              <a:rPr lang="en-US" smtClean="0"/>
              <a:pPr/>
              <a:t>‹#›</a:t>
            </a:fld>
            <a:endParaRPr lang="en-US" dirty="0"/>
          </a:p>
        </p:txBody>
      </p:sp>
    </p:spTree>
    <p:extLst>
      <p:ext uri="{BB962C8B-B14F-4D97-AF65-F5344CB8AC3E}">
        <p14:creationId xmlns:p14="http://schemas.microsoft.com/office/powerpoint/2010/main" val="178058434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44f2fe0ffb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5" name="Google Shape;195;g344f2fe0ffb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g344f2fe0ffb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10</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4f2fe0ffb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4" name="Google Shape;204;g344f2fe0ffb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5" name="Google Shape;205;g344f2fe0ffb_0_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44f2fe0ffb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3" name="Google Shape;223;g344f2fe0ffb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Example: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 Tulane University study assessed the use of AI tools when they helped inform judges’ decision-making in more than 50,000 convictions in the State of Virginia. AI software was used to score each offender’s risk of re-offending and then advise judges on sentencing options: incarceration or alternative punishments. The study found that the AI tool could help to correct gender and racial bias that may come into play in judges’ discretionary decisions.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tools would generate recommendations, but final sentencing decisions were made by human judges.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Another example: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The New York State Parole Board is one in several states which uses the actuarial tool COMPAS Risk and Needs Assessment to support decisions on parole and assess the likelihoods of recidivism.</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24" name="Google Shape;224;g344f2fe0ffb_0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12</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a1b58461411d663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4" name="Google Shape;214;g2a1b58461411d663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various e-discovery tools </a:t>
            </a:r>
            <a:endParaRPr dirty="0"/>
          </a:p>
        </p:txBody>
      </p:sp>
      <p:sp>
        <p:nvSpPr>
          <p:cNvPr id="215" name="Google Shape;215;g2a1b58461411d663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13</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44f2fe0ffb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8" name="Google Shape;248;g344f2fe0ffb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Hallucinations:</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Sycophancy, in which chatbots agree with and excessively praise users, is a trait they’ve manifested partly because their training involves human beings rating their responses.</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Char char="-"/>
            </a:pPr>
            <a:r>
              <a:rPr lang="en-US" dirty="0"/>
              <a:t>cross-chat memory: when you start a fresh chat, it’s actually not fresh. It’s actually pulling in all of this context from prior convos; easy for genAI to all of a sudden turn into a co-counsel or business partner </a:t>
            </a:r>
            <a:endParaRPr dirty="0"/>
          </a:p>
        </p:txBody>
      </p:sp>
      <p:sp>
        <p:nvSpPr>
          <p:cNvPr id="249" name="Google Shape;249;g344f2fe0ffb_0_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14</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4F9E95A-4653-E8A0-6E5A-91DEC494AE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30BF9B21-37A0-5EEE-399C-FF7D1A0497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a:extLst>
              <a:ext uri="{FF2B5EF4-FFF2-40B4-BE49-F238E27FC236}">
                <a16:creationId xmlns:a16="http://schemas.microsoft.com/office/drawing/2014/main" id="{7FD617C0-E635-EE15-74F5-33228D2300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640711B-B56A-F14C-A551-F7AD1FDCE175}" type="slidenum">
              <a:rPr lang="en-US" altLang="en-US" smtClean="0"/>
              <a:pPr fontAlgn="base">
                <a:spcBef>
                  <a:spcPct val="0"/>
                </a:spcBef>
                <a:spcAft>
                  <a:spcPct val="0"/>
                </a:spcAft>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E77232BA-7311-A1AE-5C10-EFE6399B5B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58408A64-5B5D-AF0E-9FB6-8A66FA3A4B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7651" name="Slide Number Placeholder 3">
            <a:extLst>
              <a:ext uri="{FF2B5EF4-FFF2-40B4-BE49-F238E27FC236}">
                <a16:creationId xmlns:a16="http://schemas.microsoft.com/office/drawing/2014/main" id="{43F0791B-960C-3E81-8F6C-20D96B74F0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BC1666B1-35E0-9E49-B385-B5F1CF870078}" type="slidenum">
              <a:rPr lang="en-US" altLang="en-US" smtClean="0"/>
              <a:pPr fontAlgn="base">
                <a:spcBef>
                  <a:spcPct val="0"/>
                </a:spcBef>
                <a:spcAft>
                  <a:spcPct val="0"/>
                </a:spcAft>
              </a:pPr>
              <a:t>16</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04ABA7AE-8763-2D17-7AF8-42B6A6CCD9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078736ED-8A58-F369-66C7-635652D310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a:extLst>
              <a:ext uri="{FF2B5EF4-FFF2-40B4-BE49-F238E27FC236}">
                <a16:creationId xmlns:a16="http://schemas.microsoft.com/office/drawing/2014/main" id="{0E13BCC3-8872-B06F-F135-D9323B5121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71D48074-F2C6-3343-A66C-5158879DE268}" type="slidenum">
              <a:rPr lang="en-US" altLang="en-US" smtClean="0"/>
              <a:pPr fontAlgn="base">
                <a:spcBef>
                  <a:spcPct val="0"/>
                </a:spcBef>
                <a:spcAft>
                  <a:spcPct val="0"/>
                </a:spcAft>
              </a:pPr>
              <a:t>17</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C2A99454-F2A6-8D4B-9E8D-FF3FB43B84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CBA8CF82-C574-FAD6-DAEB-DC6207E27A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3795" name="Slide Number Placeholder 3">
            <a:extLst>
              <a:ext uri="{FF2B5EF4-FFF2-40B4-BE49-F238E27FC236}">
                <a16:creationId xmlns:a16="http://schemas.microsoft.com/office/drawing/2014/main" id="{50C6DD51-0BAB-6F39-5F4D-81AB0A5B4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843747B-B09C-F547-8B17-F28AA537886F}" type="slidenum">
              <a:rPr lang="en-US" altLang="en-US" smtClean="0"/>
              <a:pPr fontAlgn="base">
                <a:spcBef>
                  <a:spcPct val="0"/>
                </a:spcBef>
                <a:spcAft>
                  <a:spcPct val="0"/>
                </a:spcAft>
              </a:pPr>
              <a:t>18</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828FCB12-2AB8-F911-494C-25C0277ECD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14497853-F36E-CFCD-03C8-4924B365B2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5843" name="Slide Number Placeholder 3">
            <a:extLst>
              <a:ext uri="{FF2B5EF4-FFF2-40B4-BE49-F238E27FC236}">
                <a16:creationId xmlns:a16="http://schemas.microsoft.com/office/drawing/2014/main" id="{3BE17E7F-FA17-5D3B-9BF8-5FD15054D9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47E6C448-B7C4-8A4D-93A9-1FB68CF8C986}" type="slidenum">
              <a:rPr lang="en-US" altLang="en-US" smtClean="0"/>
              <a:pPr fontAlgn="base">
                <a:spcBef>
                  <a:spcPct val="0"/>
                </a:spcBef>
                <a:spcAft>
                  <a:spcPct val="0"/>
                </a:spcAft>
              </a:pPr>
              <a:t>19</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F019B-7E1C-1BBF-69E4-402E65FC5962}"/>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971FC663-D662-E6DF-BA19-649FFEA7AD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94F0086-0417-2284-B103-87D58983B9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F6F10142-7657-642D-09D0-579F879CA1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A39938C-7059-0546-A9A1-C8850872254C}" type="slidenum">
              <a:rPr lang="en-US" altLang="en-US" smtClean="0"/>
              <a:pPr fontAlgn="base">
                <a:spcBef>
                  <a:spcPct val="0"/>
                </a:spcBef>
                <a:spcAft>
                  <a:spcPct val="0"/>
                </a:spcAft>
              </a:pPr>
              <a:t>2</a:t>
            </a:fld>
            <a:endParaRPr lang="en-US" altLang="en-US" dirty="0"/>
          </a:p>
        </p:txBody>
      </p:sp>
    </p:spTree>
    <p:extLst>
      <p:ext uri="{BB962C8B-B14F-4D97-AF65-F5344CB8AC3E}">
        <p14:creationId xmlns:p14="http://schemas.microsoft.com/office/powerpoint/2010/main" val="12638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84E714F1-6A94-7621-3D56-FA70B4709F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0F254958-34E3-699A-2039-ACD8C5A65A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7891" name="Slide Number Placeholder 3">
            <a:extLst>
              <a:ext uri="{FF2B5EF4-FFF2-40B4-BE49-F238E27FC236}">
                <a16:creationId xmlns:a16="http://schemas.microsoft.com/office/drawing/2014/main" id="{9A9BF85B-FD94-400D-25F5-CD9272121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A6F8B23-14CE-9543-A725-E3707048D167}" type="slidenum">
              <a:rPr lang="en-US" altLang="en-US" smtClean="0"/>
              <a:pPr fontAlgn="base">
                <a:spcBef>
                  <a:spcPct val="0"/>
                </a:spcBef>
                <a:spcAft>
                  <a:spcPct val="0"/>
                </a:spcAft>
              </a:pPr>
              <a:t>20</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D16757AA-FFCC-B589-A809-919989988F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35AF3AB9-11F4-287A-DF33-0279D78219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9939" name="Slide Number Placeholder 3">
            <a:extLst>
              <a:ext uri="{FF2B5EF4-FFF2-40B4-BE49-F238E27FC236}">
                <a16:creationId xmlns:a16="http://schemas.microsoft.com/office/drawing/2014/main" id="{5CB72828-750B-E85B-987C-DB497D2A61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C66ABDDD-61A1-A444-B5A3-5020DA34BE6E}" type="slidenum">
              <a:rPr lang="en-US" altLang="en-US" smtClean="0"/>
              <a:pPr fontAlgn="base">
                <a:spcBef>
                  <a:spcPct val="0"/>
                </a:spcBef>
                <a:spcAft>
                  <a:spcPct val="0"/>
                </a:spcAft>
              </a:pPr>
              <a:t>21</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A1490950-5936-FE5B-D6FD-886C63C331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DDA49406-D4D7-617C-896C-979C8A78C3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ChatGPT:</a:t>
            </a:r>
          </a:p>
          <a:p>
            <a:pPr eaLnBrk="1" hangingPunct="1">
              <a:spcBef>
                <a:spcPct val="0"/>
              </a:spcBef>
            </a:pPr>
            <a:r>
              <a:rPr lang="en-US" altLang="en-US" dirty="0"/>
              <a:t>Has she reviewed the OpenAI TOS?</a:t>
            </a:r>
          </a:p>
          <a:p>
            <a:pPr eaLnBrk="1" hangingPunct="1">
              <a:spcBef>
                <a:spcPct val="0"/>
              </a:spcBef>
            </a:pPr>
            <a:r>
              <a:rPr lang="en-US" altLang="en-US" dirty="0"/>
              <a:t>Is she using the free or the paid service?</a:t>
            </a:r>
          </a:p>
          <a:p>
            <a:pPr eaLnBrk="1" hangingPunct="1">
              <a:spcBef>
                <a:spcPct val="0"/>
              </a:spcBef>
            </a:pPr>
            <a:r>
              <a:rPr lang="en-US" altLang="en-US" dirty="0"/>
              <a:t>Is she checking over the pleading herself?</a:t>
            </a:r>
          </a:p>
          <a:p>
            <a:pPr eaLnBrk="1" hangingPunct="1">
              <a:spcBef>
                <a:spcPct val="0"/>
              </a:spcBef>
            </a:pPr>
            <a:r>
              <a:rPr lang="en-US" altLang="en-US" dirty="0"/>
              <a:t>Does it matter if she gives ChatGPT client information that should go into the complaint?</a:t>
            </a:r>
          </a:p>
          <a:p>
            <a:pPr eaLnBrk="1" hangingPunct="1">
              <a:spcBef>
                <a:spcPct val="0"/>
              </a:spcBef>
            </a:pPr>
            <a:endParaRPr lang="en-US" altLang="en-US" dirty="0"/>
          </a:p>
          <a:p>
            <a:pPr eaLnBrk="1" hangingPunct="1">
              <a:spcBef>
                <a:spcPct val="0"/>
              </a:spcBef>
            </a:pPr>
            <a:r>
              <a:rPr lang="en-US" altLang="en-US" dirty="0"/>
              <a:t>Google</a:t>
            </a:r>
          </a:p>
          <a:p>
            <a:pPr eaLnBrk="1" hangingPunct="1">
              <a:spcBef>
                <a:spcPct val="0"/>
              </a:spcBef>
            </a:pPr>
            <a:r>
              <a:rPr lang="en-US" altLang="en-US" dirty="0"/>
              <a:t>Free Google—no confidentiality; Paid Google; some confidentiality </a:t>
            </a:r>
          </a:p>
          <a:p>
            <a:pPr eaLnBrk="1" hangingPunct="1">
              <a:spcBef>
                <a:spcPct val="0"/>
              </a:spcBef>
            </a:pPr>
            <a:r>
              <a:rPr lang="en-US" altLang="en-US" dirty="0"/>
              <a:t>Competence concerns</a:t>
            </a:r>
          </a:p>
          <a:p>
            <a:pPr eaLnBrk="1" hangingPunct="1">
              <a:spcBef>
                <a:spcPct val="0"/>
              </a:spcBef>
            </a:pPr>
            <a:endParaRPr lang="en-US" altLang="en-US" dirty="0"/>
          </a:p>
          <a:p>
            <a:pPr eaLnBrk="1" hangingPunct="1">
              <a:spcBef>
                <a:spcPct val="0"/>
              </a:spcBef>
            </a:pPr>
            <a:r>
              <a:rPr lang="en-US" altLang="en-US" dirty="0"/>
              <a:t>Westlaw</a:t>
            </a:r>
          </a:p>
          <a:p>
            <a:pPr eaLnBrk="1" hangingPunct="1">
              <a:spcBef>
                <a:spcPct val="0"/>
              </a:spcBef>
            </a:pPr>
            <a:r>
              <a:rPr lang="en-US" altLang="en-US" dirty="0"/>
              <a:t>TOS--any obligation of confidentiality?</a:t>
            </a:r>
          </a:p>
          <a:p>
            <a:pPr eaLnBrk="1" hangingPunct="1">
              <a:spcBef>
                <a:spcPct val="0"/>
              </a:spcBef>
            </a:pPr>
            <a:r>
              <a:rPr lang="en-US" altLang="en-US" dirty="0"/>
              <a:t>Use of Precision AI v. plain research v. Practical Law?</a:t>
            </a:r>
          </a:p>
          <a:p>
            <a:pPr eaLnBrk="1" hangingPunct="1">
              <a:spcBef>
                <a:spcPct val="0"/>
              </a:spcBef>
            </a:pPr>
            <a:endParaRPr lang="en-US" altLang="en-US" dirty="0"/>
          </a:p>
          <a:p>
            <a:pPr eaLnBrk="1" hangingPunct="1">
              <a:spcBef>
                <a:spcPct val="0"/>
              </a:spcBef>
            </a:pPr>
            <a:r>
              <a:rPr lang="en-US" altLang="en-US" dirty="0"/>
              <a:t>Grammarly</a:t>
            </a:r>
          </a:p>
          <a:p>
            <a:pPr eaLnBrk="1" hangingPunct="1">
              <a:spcBef>
                <a:spcPct val="0"/>
              </a:spcBef>
            </a:pPr>
            <a:r>
              <a:rPr lang="en-US" altLang="en-US" dirty="0"/>
              <a:t>Does have AI components?</a:t>
            </a:r>
          </a:p>
          <a:p>
            <a:pPr eaLnBrk="1" hangingPunct="1">
              <a:spcBef>
                <a:spcPct val="0"/>
              </a:spcBef>
            </a:pPr>
            <a:r>
              <a:rPr lang="en-US" altLang="en-US" dirty="0"/>
              <a:t>Confidentiality?</a:t>
            </a:r>
          </a:p>
          <a:p>
            <a:pPr eaLnBrk="1" hangingPunct="1">
              <a:spcBef>
                <a:spcPct val="0"/>
              </a:spcBef>
            </a:pPr>
            <a:endParaRPr lang="en-US" altLang="en-US" dirty="0"/>
          </a:p>
          <a:p>
            <a:pPr eaLnBrk="1" hangingPunct="1">
              <a:spcBef>
                <a:spcPct val="0"/>
              </a:spcBef>
            </a:pPr>
            <a:r>
              <a:rPr lang="en-US" altLang="en-US" dirty="0"/>
              <a:t>Otter.ai?</a:t>
            </a:r>
          </a:p>
          <a:p>
            <a:pPr eaLnBrk="1" hangingPunct="1">
              <a:spcBef>
                <a:spcPct val="0"/>
              </a:spcBef>
            </a:pPr>
            <a:r>
              <a:rPr lang="en-US" altLang="en-US" dirty="0"/>
              <a:t>Read TOS?</a:t>
            </a:r>
          </a:p>
          <a:p>
            <a:pPr eaLnBrk="1" hangingPunct="1">
              <a:spcBef>
                <a:spcPct val="0"/>
              </a:spcBef>
            </a:pPr>
            <a:r>
              <a:rPr lang="en-US" altLang="en-US" dirty="0"/>
              <a:t>Wiretapping laws? Does she need consent of all parties? </a:t>
            </a:r>
          </a:p>
          <a:p>
            <a:pPr eaLnBrk="1" hangingPunct="1">
              <a:spcBef>
                <a:spcPct val="0"/>
              </a:spcBef>
            </a:pPr>
            <a:r>
              <a:rPr lang="en-US" altLang="en-US" dirty="0"/>
              <a:t>Should she seek consent? Or make disclosure?</a:t>
            </a:r>
          </a:p>
          <a:p>
            <a:pPr eaLnBrk="1" hangingPunct="1">
              <a:spcBef>
                <a:spcPct val="0"/>
              </a:spcBef>
            </a:pPr>
            <a:r>
              <a:rPr lang="en-US" altLang="en-US" dirty="0"/>
              <a:t>What if client uses tool? Or employee of client?</a:t>
            </a:r>
          </a:p>
          <a:p>
            <a:pPr eaLnBrk="1" hangingPunct="1">
              <a:spcBef>
                <a:spcPct val="0"/>
              </a:spcBef>
            </a:pPr>
            <a:r>
              <a:rPr lang="en-US" altLang="en-US" dirty="0"/>
              <a:t>How about use with witnesses in interview? It result work product?</a:t>
            </a:r>
          </a:p>
          <a:p>
            <a:pPr eaLnBrk="1" hangingPunct="1">
              <a:spcBef>
                <a:spcPct val="0"/>
              </a:spcBef>
            </a:pPr>
            <a:endParaRPr lang="en-US" altLang="en-US" dirty="0"/>
          </a:p>
          <a:p>
            <a:pPr eaLnBrk="1" hangingPunct="1">
              <a:spcBef>
                <a:spcPct val="0"/>
              </a:spcBef>
            </a:pPr>
            <a:r>
              <a:rPr lang="en-US" altLang="en-US" dirty="0"/>
              <a:t>AI tools to draft templates</a:t>
            </a:r>
          </a:p>
          <a:p>
            <a:pPr eaLnBrk="1" hangingPunct="1">
              <a:spcBef>
                <a:spcPct val="0"/>
              </a:spcBef>
            </a:pPr>
            <a:r>
              <a:rPr lang="en-US" altLang="en-US" dirty="0"/>
              <a:t>What information will it ingest?</a:t>
            </a:r>
          </a:p>
          <a:p>
            <a:pPr eaLnBrk="1" hangingPunct="1">
              <a:spcBef>
                <a:spcPct val="0"/>
              </a:spcBef>
            </a:pPr>
            <a:r>
              <a:rPr lang="en-US" altLang="en-US" dirty="0"/>
              <a:t>What will it do with information? Any leakage?</a:t>
            </a:r>
          </a:p>
          <a:p>
            <a:pPr eaLnBrk="1" hangingPunct="1">
              <a:spcBef>
                <a:spcPct val="0"/>
              </a:spcBef>
            </a:pPr>
            <a:r>
              <a:rPr lang="en-US" altLang="en-US" dirty="0"/>
              <a:t>What will lawyers/others do with output?</a:t>
            </a:r>
          </a:p>
          <a:p>
            <a:pPr eaLnBrk="1" hangingPunct="1">
              <a:spcBef>
                <a:spcPct val="0"/>
              </a:spcBef>
            </a:pPr>
            <a:endParaRPr lang="en-US" altLang="en-US" dirty="0"/>
          </a:p>
        </p:txBody>
      </p:sp>
      <p:sp>
        <p:nvSpPr>
          <p:cNvPr id="41987" name="Slide Number Placeholder 3">
            <a:extLst>
              <a:ext uri="{FF2B5EF4-FFF2-40B4-BE49-F238E27FC236}">
                <a16:creationId xmlns:a16="http://schemas.microsoft.com/office/drawing/2014/main" id="{D0652CE1-0457-6CA3-7DFF-5325CF0729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AA5A7DC-BE01-E94C-836A-4117880DE951}" type="slidenum">
              <a:rPr lang="en-US" altLang="en-US" smtClean="0"/>
              <a:pPr fontAlgn="base">
                <a:spcBef>
                  <a:spcPct val="0"/>
                </a:spcBef>
                <a:spcAft>
                  <a:spcPct val="0"/>
                </a:spcAft>
              </a:pPr>
              <a:t>22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71B505A3-5204-AF00-8B42-F4A36E65C3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E10BF8E2-08D7-2D15-536A-5C8CA647B4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6083" name="Slide Number Placeholder 3">
            <a:extLst>
              <a:ext uri="{FF2B5EF4-FFF2-40B4-BE49-F238E27FC236}">
                <a16:creationId xmlns:a16="http://schemas.microsoft.com/office/drawing/2014/main" id="{DB23D6C0-ABC1-CEB0-3C85-24BD19A875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455B669B-6AE7-3F43-AB3B-A7B9463D4EF3}" type="slidenum">
              <a:rPr lang="en-US" altLang="en-US" smtClean="0"/>
              <a:pPr fontAlgn="base">
                <a:spcBef>
                  <a:spcPct val="0"/>
                </a:spcBef>
                <a:spcAft>
                  <a:spcPct val="0"/>
                </a:spcAft>
              </a:pPr>
              <a:t>25</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3F6E88E5-4248-3A07-34CD-8B3EB56A20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D3F3E671-4DD2-6EAE-1708-E36B1A91AA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8131" name="Slide Number Placeholder 3">
            <a:extLst>
              <a:ext uri="{FF2B5EF4-FFF2-40B4-BE49-F238E27FC236}">
                <a16:creationId xmlns:a16="http://schemas.microsoft.com/office/drawing/2014/main" id="{12B349D5-2EB3-7401-D989-221905DDAE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00E6AD39-2A3E-8E49-AB63-BB093B24736E}" type="slidenum">
              <a:rPr lang="en-US" altLang="en-US" smtClean="0"/>
              <a:pPr fontAlgn="base">
                <a:spcBef>
                  <a:spcPct val="0"/>
                </a:spcBef>
                <a:spcAft>
                  <a:spcPct val="0"/>
                </a:spcAft>
              </a:pPr>
              <a:t>26</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832D8692-2B8E-B23E-8850-440686419E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648A4CAE-227A-F16B-90A6-8D5C2F1F8A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ChatGPT:</a:t>
            </a:r>
          </a:p>
          <a:p>
            <a:pPr eaLnBrk="1" hangingPunct="1">
              <a:spcBef>
                <a:spcPct val="0"/>
              </a:spcBef>
            </a:pPr>
            <a:r>
              <a:rPr lang="en-US" altLang="en-US" dirty="0"/>
              <a:t>Has she reviewed the OpenAI TOS?</a:t>
            </a:r>
          </a:p>
          <a:p>
            <a:pPr eaLnBrk="1" hangingPunct="1">
              <a:spcBef>
                <a:spcPct val="0"/>
              </a:spcBef>
            </a:pPr>
            <a:r>
              <a:rPr lang="en-US" altLang="en-US" dirty="0"/>
              <a:t>Is she using the free or the paid service?</a:t>
            </a:r>
          </a:p>
          <a:p>
            <a:pPr eaLnBrk="1" hangingPunct="1">
              <a:spcBef>
                <a:spcPct val="0"/>
              </a:spcBef>
            </a:pPr>
            <a:r>
              <a:rPr lang="en-US" altLang="en-US" dirty="0"/>
              <a:t>Is she checking over the pleading herself?</a:t>
            </a:r>
          </a:p>
          <a:p>
            <a:pPr eaLnBrk="1" hangingPunct="1">
              <a:spcBef>
                <a:spcPct val="0"/>
              </a:spcBef>
            </a:pPr>
            <a:r>
              <a:rPr lang="en-US" altLang="en-US" dirty="0"/>
              <a:t>Does it matter if she gives ChatGPT client information that should go into the complaint?</a:t>
            </a:r>
          </a:p>
          <a:p>
            <a:pPr eaLnBrk="1" hangingPunct="1">
              <a:spcBef>
                <a:spcPct val="0"/>
              </a:spcBef>
            </a:pPr>
            <a:endParaRPr lang="en-US" altLang="en-US" dirty="0"/>
          </a:p>
          <a:p>
            <a:pPr eaLnBrk="1" hangingPunct="1">
              <a:spcBef>
                <a:spcPct val="0"/>
              </a:spcBef>
            </a:pPr>
            <a:r>
              <a:rPr lang="en-US" altLang="en-US" dirty="0"/>
              <a:t>Google</a:t>
            </a:r>
          </a:p>
          <a:p>
            <a:pPr eaLnBrk="1" hangingPunct="1">
              <a:spcBef>
                <a:spcPct val="0"/>
              </a:spcBef>
            </a:pPr>
            <a:r>
              <a:rPr lang="en-US" altLang="en-US" dirty="0"/>
              <a:t>Free Google—no confidentiality; Paid Google; some confidentiality </a:t>
            </a:r>
          </a:p>
          <a:p>
            <a:pPr eaLnBrk="1" hangingPunct="1">
              <a:spcBef>
                <a:spcPct val="0"/>
              </a:spcBef>
            </a:pPr>
            <a:r>
              <a:rPr lang="en-US" altLang="en-US" dirty="0"/>
              <a:t>Competence concerns</a:t>
            </a:r>
          </a:p>
          <a:p>
            <a:pPr eaLnBrk="1" hangingPunct="1">
              <a:spcBef>
                <a:spcPct val="0"/>
              </a:spcBef>
            </a:pPr>
            <a:endParaRPr lang="en-US" altLang="en-US" dirty="0"/>
          </a:p>
          <a:p>
            <a:pPr eaLnBrk="1" hangingPunct="1">
              <a:spcBef>
                <a:spcPct val="0"/>
              </a:spcBef>
            </a:pPr>
            <a:r>
              <a:rPr lang="en-US" altLang="en-US" dirty="0"/>
              <a:t>Westlaw</a:t>
            </a:r>
          </a:p>
          <a:p>
            <a:pPr eaLnBrk="1" hangingPunct="1">
              <a:spcBef>
                <a:spcPct val="0"/>
              </a:spcBef>
            </a:pPr>
            <a:r>
              <a:rPr lang="en-US" altLang="en-US" dirty="0"/>
              <a:t>TOS--any obligation of confidentiality?</a:t>
            </a:r>
          </a:p>
          <a:p>
            <a:pPr eaLnBrk="1" hangingPunct="1">
              <a:spcBef>
                <a:spcPct val="0"/>
              </a:spcBef>
            </a:pPr>
            <a:r>
              <a:rPr lang="en-US" altLang="en-US" dirty="0"/>
              <a:t>Use of Precision AI v. plain research v. Practical Law?</a:t>
            </a:r>
          </a:p>
          <a:p>
            <a:pPr eaLnBrk="1" hangingPunct="1">
              <a:spcBef>
                <a:spcPct val="0"/>
              </a:spcBef>
            </a:pPr>
            <a:endParaRPr lang="en-US" altLang="en-US" dirty="0"/>
          </a:p>
          <a:p>
            <a:pPr eaLnBrk="1" hangingPunct="1">
              <a:spcBef>
                <a:spcPct val="0"/>
              </a:spcBef>
            </a:pPr>
            <a:r>
              <a:rPr lang="en-US" altLang="en-US" dirty="0"/>
              <a:t>Grammarly</a:t>
            </a:r>
          </a:p>
          <a:p>
            <a:pPr eaLnBrk="1" hangingPunct="1">
              <a:spcBef>
                <a:spcPct val="0"/>
              </a:spcBef>
            </a:pPr>
            <a:r>
              <a:rPr lang="en-US" altLang="en-US" dirty="0"/>
              <a:t>Does have AI components?</a:t>
            </a:r>
          </a:p>
          <a:p>
            <a:pPr eaLnBrk="1" hangingPunct="1">
              <a:spcBef>
                <a:spcPct val="0"/>
              </a:spcBef>
            </a:pPr>
            <a:r>
              <a:rPr lang="en-US" altLang="en-US" dirty="0"/>
              <a:t>Confidentiality?</a:t>
            </a:r>
          </a:p>
          <a:p>
            <a:pPr eaLnBrk="1" hangingPunct="1">
              <a:spcBef>
                <a:spcPct val="0"/>
              </a:spcBef>
            </a:pPr>
            <a:endParaRPr lang="en-US" altLang="en-US" dirty="0"/>
          </a:p>
          <a:p>
            <a:pPr eaLnBrk="1" hangingPunct="1">
              <a:spcBef>
                <a:spcPct val="0"/>
              </a:spcBef>
            </a:pPr>
            <a:r>
              <a:rPr lang="en-US" altLang="en-US" dirty="0"/>
              <a:t>Otter.ai?</a:t>
            </a:r>
          </a:p>
          <a:p>
            <a:pPr eaLnBrk="1" hangingPunct="1">
              <a:spcBef>
                <a:spcPct val="0"/>
              </a:spcBef>
            </a:pPr>
            <a:r>
              <a:rPr lang="en-US" altLang="en-US" dirty="0"/>
              <a:t>Read TOS?</a:t>
            </a:r>
          </a:p>
          <a:p>
            <a:pPr eaLnBrk="1" hangingPunct="1">
              <a:spcBef>
                <a:spcPct val="0"/>
              </a:spcBef>
            </a:pPr>
            <a:r>
              <a:rPr lang="en-US" altLang="en-US" dirty="0"/>
              <a:t>Wiretapping laws? Does she need consent of all parties? </a:t>
            </a:r>
          </a:p>
          <a:p>
            <a:pPr eaLnBrk="1" hangingPunct="1">
              <a:spcBef>
                <a:spcPct val="0"/>
              </a:spcBef>
            </a:pPr>
            <a:r>
              <a:rPr lang="en-US" altLang="en-US" dirty="0"/>
              <a:t>Should she seek consent? Or make disclosure?</a:t>
            </a:r>
          </a:p>
          <a:p>
            <a:pPr eaLnBrk="1" hangingPunct="1">
              <a:spcBef>
                <a:spcPct val="0"/>
              </a:spcBef>
            </a:pPr>
            <a:r>
              <a:rPr lang="en-US" altLang="en-US" dirty="0"/>
              <a:t>What if client uses tool? Or employee of client?</a:t>
            </a:r>
          </a:p>
          <a:p>
            <a:pPr eaLnBrk="1" hangingPunct="1">
              <a:spcBef>
                <a:spcPct val="0"/>
              </a:spcBef>
            </a:pPr>
            <a:r>
              <a:rPr lang="en-US" altLang="en-US" dirty="0"/>
              <a:t>How about use with witnesses in interview? It result work product?</a:t>
            </a:r>
          </a:p>
          <a:p>
            <a:pPr eaLnBrk="1" hangingPunct="1">
              <a:spcBef>
                <a:spcPct val="0"/>
              </a:spcBef>
            </a:pPr>
            <a:endParaRPr lang="en-US" altLang="en-US" dirty="0"/>
          </a:p>
          <a:p>
            <a:pPr eaLnBrk="1" hangingPunct="1">
              <a:spcBef>
                <a:spcPct val="0"/>
              </a:spcBef>
            </a:pPr>
            <a:r>
              <a:rPr lang="en-US" altLang="en-US" dirty="0"/>
              <a:t>AI tools to draft templates</a:t>
            </a:r>
          </a:p>
          <a:p>
            <a:pPr eaLnBrk="1" hangingPunct="1">
              <a:spcBef>
                <a:spcPct val="0"/>
              </a:spcBef>
            </a:pPr>
            <a:r>
              <a:rPr lang="en-US" altLang="en-US" dirty="0"/>
              <a:t>What information will it ingest?</a:t>
            </a:r>
          </a:p>
          <a:p>
            <a:pPr eaLnBrk="1" hangingPunct="1">
              <a:spcBef>
                <a:spcPct val="0"/>
              </a:spcBef>
            </a:pPr>
            <a:r>
              <a:rPr lang="en-US" altLang="en-US" dirty="0"/>
              <a:t>What will it do with information? Any leakage?</a:t>
            </a:r>
          </a:p>
          <a:p>
            <a:pPr eaLnBrk="1" hangingPunct="1">
              <a:spcBef>
                <a:spcPct val="0"/>
              </a:spcBef>
            </a:pPr>
            <a:r>
              <a:rPr lang="en-US" altLang="en-US" dirty="0"/>
              <a:t>What will lawyers/others do with output?</a:t>
            </a:r>
          </a:p>
          <a:p>
            <a:pPr eaLnBrk="1" hangingPunct="1">
              <a:spcBef>
                <a:spcPct val="0"/>
              </a:spcBef>
            </a:pPr>
            <a:endParaRPr lang="en-US" altLang="en-US" dirty="0"/>
          </a:p>
        </p:txBody>
      </p:sp>
      <p:sp>
        <p:nvSpPr>
          <p:cNvPr id="50179" name="Slide Number Placeholder 3">
            <a:extLst>
              <a:ext uri="{FF2B5EF4-FFF2-40B4-BE49-F238E27FC236}">
                <a16:creationId xmlns:a16="http://schemas.microsoft.com/office/drawing/2014/main" id="{A8E8C7B4-35AB-0E99-6226-9097614C7D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6A34B908-B6BD-2349-BA8E-F4DD3B04775F}" type="slidenum">
              <a:rPr lang="en-US" altLang="en-US" smtClean="0"/>
              <a:pPr fontAlgn="base">
                <a:spcBef>
                  <a:spcPct val="0"/>
                </a:spcBef>
                <a:spcAft>
                  <a:spcPct val="0"/>
                </a:spcAft>
              </a:pPr>
              <a:t>27</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981D60AF-F586-81ED-E8DA-87A112566F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213FDF0C-C9C2-30B1-E2F2-F91683048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May 12, 2024:</a:t>
            </a:r>
          </a:p>
          <a:p>
            <a:pPr eaLnBrk="1" hangingPunct="1">
              <a:spcBef>
                <a:spcPct val="0"/>
              </a:spcBef>
            </a:pPr>
            <a:r>
              <a:rPr lang="en-US" altLang="en-US" dirty="0"/>
              <a:t>Searches on “law” = 336</a:t>
            </a:r>
          </a:p>
          <a:p>
            <a:pPr eaLnBrk="1" hangingPunct="1">
              <a:spcBef>
                <a:spcPct val="0"/>
              </a:spcBef>
            </a:pPr>
            <a:r>
              <a:rPr lang="en-US" altLang="en-US" dirty="0"/>
              <a:t>Searches on “legal” = 462</a:t>
            </a:r>
          </a:p>
          <a:p>
            <a:pPr eaLnBrk="1" hangingPunct="1">
              <a:spcBef>
                <a:spcPct val="0"/>
              </a:spcBef>
            </a:pPr>
            <a:r>
              <a:rPr lang="en-US" altLang="en-US" dirty="0"/>
              <a:t>Not limited to law; not limited to U.S.</a:t>
            </a:r>
          </a:p>
        </p:txBody>
      </p:sp>
      <p:sp>
        <p:nvSpPr>
          <p:cNvPr id="52227" name="Slide Number Placeholder 3">
            <a:extLst>
              <a:ext uri="{FF2B5EF4-FFF2-40B4-BE49-F238E27FC236}">
                <a16:creationId xmlns:a16="http://schemas.microsoft.com/office/drawing/2014/main" id="{F8B3811E-0799-1B4D-0050-F80794ACD7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DFE01E5A-AFB6-9549-9B81-0716419B33B4}" type="slidenum">
              <a:rPr lang="en-US" altLang="en-US" smtClean="0"/>
              <a:pPr fontAlgn="base">
                <a:spcBef>
                  <a:spcPct val="0"/>
                </a:spcBef>
                <a:spcAft>
                  <a:spcPct val="0"/>
                </a:spcAft>
              </a:pPr>
              <a:t>28</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DD3DF145-E756-1CF8-A59F-1952017ADC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659D066C-F3E0-2958-6CF6-A9854C0A74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indent="-457200" eaLnBrk="1" hangingPunct="1">
              <a:spcBef>
                <a:spcPct val="0"/>
              </a:spcBef>
            </a:pPr>
            <a:r>
              <a:rPr lang="en-US" altLang="en-US" dirty="0"/>
              <a:t>Does it matter if a consumer pays for the service?</a:t>
            </a:r>
          </a:p>
          <a:p>
            <a:pPr lvl="1" indent="-457200" eaLnBrk="1" hangingPunct="1">
              <a:spcBef>
                <a:spcPct val="0"/>
              </a:spcBef>
            </a:pPr>
            <a:r>
              <a:rPr lang="en-US" altLang="en-US" dirty="0"/>
              <a:t>What if the service is developed and paid for by the local Legal Services Corporation affiliate and provided by them free to consumers on their website?</a:t>
            </a:r>
          </a:p>
          <a:p>
            <a:pPr lvl="1" indent="-457200" eaLnBrk="1" hangingPunct="1">
              <a:spcBef>
                <a:spcPct val="0"/>
              </a:spcBef>
            </a:pPr>
            <a:r>
              <a:rPr lang="en-US" altLang="en-US" dirty="0"/>
              <a:t>What if nonlawyer volunteers with the local Legal Services Corporation affiliate guide consumers through using the tool?</a:t>
            </a:r>
          </a:p>
        </p:txBody>
      </p:sp>
      <p:sp>
        <p:nvSpPr>
          <p:cNvPr id="54275" name="Slide Number Placeholder 3">
            <a:extLst>
              <a:ext uri="{FF2B5EF4-FFF2-40B4-BE49-F238E27FC236}">
                <a16:creationId xmlns:a16="http://schemas.microsoft.com/office/drawing/2014/main" id="{CDC92DEA-E1E1-4CB8-D6FC-ED3031AA78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7E504F57-BE40-9245-8363-F43ABC448110}" type="slidenum">
              <a:rPr lang="en-US" altLang="en-US" smtClean="0"/>
              <a:pPr fontAlgn="base">
                <a:spcBef>
                  <a:spcPct val="0"/>
                </a:spcBef>
                <a:spcAft>
                  <a:spcPct val="0"/>
                </a:spcAft>
              </a:pPr>
              <a:t>29</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DDE55907-040A-F9E5-1B87-60A0BFDEFA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DB5D16D1-4AFC-9AC6-8FEE-B067A63AFD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indent="-457200" eaLnBrk="1" hangingPunct="1">
              <a:spcBef>
                <a:spcPct val="0"/>
              </a:spcBef>
            </a:pPr>
            <a:r>
              <a:rPr lang="en-US" altLang="en-US" dirty="0"/>
              <a:t>Does it matter if the business has a law department or not or, if the business has a law department, if the law department is who deploys the service?</a:t>
            </a:r>
          </a:p>
          <a:p>
            <a:pPr lvl="1" indent="-457200" eaLnBrk="1" hangingPunct="1">
              <a:spcBef>
                <a:spcPct val="0"/>
              </a:spcBef>
            </a:pPr>
            <a:r>
              <a:rPr lang="en-US" altLang="en-US" dirty="0"/>
              <a:t>Is the information provided to the tool privileged?</a:t>
            </a:r>
          </a:p>
        </p:txBody>
      </p:sp>
      <p:sp>
        <p:nvSpPr>
          <p:cNvPr id="56323" name="Slide Number Placeholder 3">
            <a:extLst>
              <a:ext uri="{FF2B5EF4-FFF2-40B4-BE49-F238E27FC236}">
                <a16:creationId xmlns:a16="http://schemas.microsoft.com/office/drawing/2014/main" id="{83F45515-F272-DEDF-E532-2AC7A5FB37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33A43681-932F-F040-AD4A-99168B296144}" type="slidenum">
              <a:rPr lang="en-US" altLang="en-US" smtClean="0"/>
              <a:pPr fontAlgn="base">
                <a:spcBef>
                  <a:spcPct val="0"/>
                </a:spcBef>
                <a:spcAft>
                  <a:spcPct val="0"/>
                </a:spcAft>
              </a:pPr>
              <a:t>30</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6D3AE-D545-71AA-5D34-7E0809352086}"/>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C375B2F8-F7C0-2CBB-2E15-4DD4552DCD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82ED5CC3-CB38-5DC2-BE66-FA42E9C191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4DAC0915-60C7-CEB2-009F-120F9D6943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A39938C-7059-0546-A9A1-C8850872254C}" type="slidenum">
              <a:rPr lang="en-US" altLang="en-US" smtClean="0"/>
              <a:pPr fontAlgn="base">
                <a:spcBef>
                  <a:spcPct val="0"/>
                </a:spcBef>
                <a:spcAft>
                  <a:spcPct val="0"/>
                </a:spcAft>
              </a:pPr>
              <a:t>38</a:t>
            </a:fld>
            <a:endParaRPr lang="en-US" altLang="en-US" dirty="0"/>
          </a:p>
        </p:txBody>
      </p:sp>
    </p:spTree>
    <p:extLst>
      <p:ext uri="{BB962C8B-B14F-4D97-AF65-F5344CB8AC3E}">
        <p14:creationId xmlns:p14="http://schemas.microsoft.com/office/powerpoint/2010/main" val="193287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0513A-6DF1-0AC1-FF16-72919D328F95}"/>
            </a:ext>
          </a:extLst>
        </p:cNvPr>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45732EA-CD72-2B3A-A223-6DD439FBC8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0393266-7EB1-3785-C1C5-DA5EF351CD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a:extLst>
              <a:ext uri="{FF2B5EF4-FFF2-40B4-BE49-F238E27FC236}">
                <a16:creationId xmlns:a16="http://schemas.microsoft.com/office/drawing/2014/main" id="{B192EC0C-0CCA-0553-2E77-BFD98D3555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A39938C-7059-0546-A9A1-C8850872254C}" type="slidenum">
              <a:rPr lang="en-US" altLang="en-US" smtClean="0"/>
              <a:pPr fontAlgn="base">
                <a:spcBef>
                  <a:spcPct val="0"/>
                </a:spcBef>
                <a:spcAft>
                  <a:spcPct val="0"/>
                </a:spcAft>
              </a:pPr>
              <a:t>3</a:t>
            </a:fld>
            <a:endParaRPr lang="en-US" altLang="en-US" dirty="0"/>
          </a:p>
        </p:txBody>
      </p:sp>
    </p:spTree>
    <p:extLst>
      <p:ext uri="{BB962C8B-B14F-4D97-AF65-F5344CB8AC3E}">
        <p14:creationId xmlns:p14="http://schemas.microsoft.com/office/powerpoint/2010/main" val="163388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2F2EB73B-C79B-17E4-B4F6-0C66BDE1D2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FC1B1F64-10C5-7A69-E956-AA675C7378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a:extLst>
              <a:ext uri="{FF2B5EF4-FFF2-40B4-BE49-F238E27FC236}">
                <a16:creationId xmlns:a16="http://schemas.microsoft.com/office/drawing/2014/main" id="{382F31EE-3AE0-BA67-5068-2477E52B50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A39938C-7059-0546-A9A1-C8850872254C}"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D4F9E95A-4653-E8A0-6E5A-91DEC494AE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30BF9B21-37A0-5EEE-399C-FF7D1A0497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5" name="Slide Number Placeholder 3">
            <a:extLst>
              <a:ext uri="{FF2B5EF4-FFF2-40B4-BE49-F238E27FC236}">
                <a16:creationId xmlns:a16="http://schemas.microsoft.com/office/drawing/2014/main" id="{7FD617C0-E635-EE15-74F5-33228D2300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640711B-B56A-F14C-A551-F7AD1FDCE175}"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44f2fe0ff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3" name="Google Shape;133;g344f2fe0ff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AI works through statistical modeling through vast amounts of training data. Machine learning is used to find patterns in the data and to infer certain outputs. The quality of the data used to train the AI system is critical: the data is what influences the AI’s behavior (“garbage in, garbage out”). </a:t>
            </a:r>
            <a:endParaRPr dirty="0"/>
          </a:p>
        </p:txBody>
      </p:sp>
      <p:sp>
        <p:nvSpPr>
          <p:cNvPr id="134" name="Google Shape;134;g344f2fe0ff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44f2fe0ffb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g344f2fe0ffb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ChatGPT, Google Gemini, Claude, and others are all large language models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685800" lvl="1" indent="-3048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July 2025: ChatGPT had about 122 million daily active users</a:t>
            </a:r>
            <a:endParaRPr sz="2000" dirty="0">
              <a:solidFill>
                <a:schemeClr val="lt1"/>
              </a:solidFill>
              <a:latin typeface="Inter"/>
              <a:ea typeface="Inter"/>
              <a:cs typeface="Inter"/>
              <a:sym typeface="Inter"/>
            </a:endParaRPr>
          </a:p>
          <a:p>
            <a:pPr marL="685800" lvl="1" indent="-3048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ChatGPT estimate: probably hundreds of millions daily active users of </a:t>
            </a:r>
            <a:r>
              <a:rPr lang="en-US" sz="3000" b="1" i="1" u="sng" dirty="0">
                <a:solidFill>
                  <a:schemeClr val="lt1"/>
                </a:solidFill>
                <a:latin typeface="Inter"/>
                <a:ea typeface="Inter"/>
                <a:cs typeface="Inter"/>
                <a:sym typeface="Inter"/>
              </a:rPr>
              <a:t>all</a:t>
            </a:r>
            <a:r>
              <a:rPr lang="en-US" sz="3000" dirty="0">
                <a:solidFill>
                  <a:schemeClr val="lt1"/>
                </a:solidFill>
                <a:latin typeface="Inter"/>
                <a:ea typeface="Inter"/>
                <a:cs typeface="Inter"/>
                <a:sym typeface="Inter"/>
              </a:rPr>
              <a:t> genAI products</a:t>
            </a:r>
            <a:endParaRPr sz="2000" dirty="0">
              <a:solidFill>
                <a:schemeClr val="lt1"/>
              </a:solidFill>
              <a:latin typeface="Inter"/>
              <a:ea typeface="Inter"/>
              <a:cs typeface="Inter"/>
              <a:sym typeface="Inter"/>
            </a:endParaRPr>
          </a:p>
          <a:p>
            <a:pPr marL="0" lvl="0" indent="-1905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Estimates: anywhere from 40-70% of U.S. lawyers are using genAI products daily</a:t>
            </a:r>
            <a:endParaRPr dirty="0"/>
          </a:p>
          <a:p>
            <a:pPr marL="685800" lvl="1" indent="-2286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July 2025: ChatGPT had about 122 million daily active users</a:t>
            </a:r>
            <a:endParaRPr sz="2000" dirty="0">
              <a:solidFill>
                <a:schemeClr val="lt1"/>
              </a:solidFill>
              <a:latin typeface="Inter"/>
              <a:ea typeface="Inter"/>
              <a:cs typeface="Inter"/>
              <a:sym typeface="Inter"/>
            </a:endParaRPr>
          </a:p>
          <a:p>
            <a:pPr marL="685800" lvl="1" indent="-2286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ChatGPT estimate: probably hundreds of millions daily active users of </a:t>
            </a:r>
            <a:r>
              <a:rPr lang="en-US" sz="3000" b="1" i="1" u="sng" dirty="0">
                <a:solidFill>
                  <a:schemeClr val="lt1"/>
                </a:solidFill>
                <a:latin typeface="Inter"/>
                <a:ea typeface="Inter"/>
                <a:cs typeface="Inter"/>
                <a:sym typeface="Inter"/>
              </a:rPr>
              <a:t>all</a:t>
            </a:r>
            <a:r>
              <a:rPr lang="en-US" sz="3000" dirty="0">
                <a:solidFill>
                  <a:schemeClr val="lt1"/>
                </a:solidFill>
                <a:latin typeface="Inter"/>
                <a:ea typeface="Inter"/>
                <a:cs typeface="Inter"/>
                <a:sym typeface="Inter"/>
              </a:rPr>
              <a:t> genAI products</a:t>
            </a:r>
            <a:endParaRPr sz="2000" dirty="0">
              <a:solidFill>
                <a:schemeClr val="lt1"/>
              </a:solidFill>
              <a:latin typeface="Inter"/>
              <a:ea typeface="Inter"/>
              <a:cs typeface="Inter"/>
              <a:sym typeface="Inter"/>
            </a:endParaRPr>
          </a:p>
          <a:p>
            <a:pPr marL="457200" lvl="0" indent="-4572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Estimates: anywhere from 40-70% of U.S. lawyers are using genAI products daily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685800" lvl="1" indent="-2286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July 2025: ChatGPT had about 122 million daily active users</a:t>
            </a:r>
            <a:endParaRPr sz="2000" dirty="0">
              <a:solidFill>
                <a:schemeClr val="lt1"/>
              </a:solidFill>
              <a:latin typeface="Inter"/>
              <a:ea typeface="Inter"/>
              <a:cs typeface="Inter"/>
              <a:sym typeface="Inter"/>
            </a:endParaRPr>
          </a:p>
          <a:p>
            <a:pPr marL="685800" lvl="1" indent="-2286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ChatGPT estimate: probably hundreds of millions daily active users of </a:t>
            </a:r>
            <a:r>
              <a:rPr lang="en-US" sz="3000" b="1" i="1" u="sng" dirty="0">
                <a:solidFill>
                  <a:schemeClr val="lt1"/>
                </a:solidFill>
                <a:latin typeface="Inter"/>
                <a:ea typeface="Inter"/>
                <a:cs typeface="Inter"/>
                <a:sym typeface="Inter"/>
              </a:rPr>
              <a:t>all</a:t>
            </a:r>
            <a:r>
              <a:rPr lang="en-US" sz="3000" dirty="0">
                <a:solidFill>
                  <a:schemeClr val="lt1"/>
                </a:solidFill>
                <a:latin typeface="Inter"/>
                <a:ea typeface="Inter"/>
                <a:cs typeface="Inter"/>
                <a:sym typeface="Inter"/>
              </a:rPr>
              <a:t> genAI products</a:t>
            </a:r>
            <a:endParaRPr sz="2000" dirty="0">
              <a:solidFill>
                <a:schemeClr val="lt1"/>
              </a:solidFill>
              <a:latin typeface="Inter"/>
              <a:ea typeface="Inter"/>
              <a:cs typeface="Inter"/>
              <a:sym typeface="Inter"/>
            </a:endParaRPr>
          </a:p>
          <a:p>
            <a:pPr marL="457200" lvl="0" indent="-457200" algn="l" rtl="0">
              <a:spcBef>
                <a:spcPts val="0"/>
              </a:spcBef>
              <a:spcAft>
                <a:spcPts val="0"/>
              </a:spcAft>
              <a:buClr>
                <a:schemeClr val="lt1"/>
              </a:buClr>
              <a:buSzPts val="3000"/>
              <a:buChar char="•"/>
            </a:pPr>
            <a:r>
              <a:rPr lang="en-US" sz="3000" dirty="0">
                <a:solidFill>
                  <a:schemeClr val="lt1"/>
                </a:solidFill>
                <a:latin typeface="Inter"/>
                <a:ea typeface="Inter"/>
                <a:cs typeface="Inter"/>
                <a:sym typeface="Inter"/>
              </a:rPr>
              <a:t>Estimates: anywhere from 40-70% of U.S. lawyers are using genAI products daily</a:t>
            </a:r>
            <a:endParaRPr dirty="0"/>
          </a:p>
          <a:p>
            <a:pPr marL="0" lvl="0" indent="0" algn="l" rtl="0">
              <a:spcBef>
                <a:spcPts val="0"/>
              </a:spcBef>
              <a:spcAft>
                <a:spcPts val="0"/>
              </a:spcAft>
              <a:buNone/>
            </a:pPr>
            <a:endParaRPr dirty="0"/>
          </a:p>
        </p:txBody>
      </p:sp>
      <p:sp>
        <p:nvSpPr>
          <p:cNvPr id="148" name="Google Shape;148;g344f2fe0ffb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3a8f0084c197d7b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g33a8f0084c197d7b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g33a8f0084c197d7b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44f2fe0ffb_0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g344f2fe0ffb_0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AI agents are built to do specific tasks and do not necessarily have a wide range of autonomy.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Agentic AI, on the other hand, is highly automated, gpa driven, and acts independently. Generic AI operates in four key stages:</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Perception: It gathers data from the world around it.</a:t>
            </a:r>
            <a:endParaRPr dirty="0"/>
          </a:p>
          <a:p>
            <a:pPr marL="0" lvl="0" indent="0" algn="l" rtl="0">
              <a:spcBef>
                <a:spcPts val="0"/>
              </a:spcBef>
              <a:spcAft>
                <a:spcPts val="0"/>
              </a:spcAft>
              <a:buClr>
                <a:schemeClr val="dk1"/>
              </a:buClr>
              <a:buFont typeface="Arial"/>
              <a:buNone/>
            </a:pPr>
            <a:r>
              <a:rPr lang="en-US" dirty="0"/>
              <a:t>Reasoning: It processes this data to understand what’s going on.</a:t>
            </a:r>
            <a:endParaRPr dirty="0"/>
          </a:p>
          <a:p>
            <a:pPr marL="0" lvl="0" indent="0" algn="l" rtl="0">
              <a:spcBef>
                <a:spcPts val="0"/>
              </a:spcBef>
              <a:spcAft>
                <a:spcPts val="0"/>
              </a:spcAft>
              <a:buClr>
                <a:schemeClr val="dk1"/>
              </a:buClr>
              <a:buFont typeface="Arial"/>
              <a:buNone/>
            </a:pPr>
            <a:r>
              <a:rPr lang="en-US" dirty="0"/>
              <a:t>Action: It decides what to do based on its understanding.</a:t>
            </a:r>
            <a:endParaRPr dirty="0"/>
          </a:p>
          <a:p>
            <a:pPr marL="0" lvl="0" indent="0" algn="l" rtl="0">
              <a:spcBef>
                <a:spcPts val="0"/>
              </a:spcBef>
              <a:spcAft>
                <a:spcPts val="0"/>
              </a:spcAft>
              <a:buClr>
                <a:schemeClr val="dk1"/>
              </a:buClr>
              <a:buFont typeface="Arial"/>
              <a:buNone/>
            </a:pPr>
            <a:r>
              <a:rPr lang="en-US" dirty="0"/>
              <a:t>Learning: It improves and adapts over time, learning from feedback and experience.</a:t>
            </a:r>
            <a:endParaRPr dirty="0"/>
          </a:p>
          <a:p>
            <a:pPr marL="0" lvl="0" indent="0" algn="l" rtl="0">
              <a:spcBef>
                <a:spcPts val="0"/>
              </a:spcBef>
              <a:spcAft>
                <a:spcPts val="0"/>
              </a:spcAft>
              <a:buNone/>
            </a:pPr>
            <a:endParaRPr dirty="0"/>
          </a:p>
        </p:txBody>
      </p:sp>
      <p:sp>
        <p:nvSpPr>
          <p:cNvPr id="187" name="Google Shape;187;g344f2fe0ffb_0_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F2D95E-FD07-D588-7F68-F90E19FCA29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id="{061565DE-0A6E-2B06-24DA-27583B2A7AC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19960" y="2614021"/>
            <a:ext cx="3975809" cy="1784197"/>
          </a:xfrm>
          <a:prstGeom prst="rect">
            <a:avLst/>
          </a:prstGeom>
        </p:spPr>
      </p:pic>
      <p:sp>
        <p:nvSpPr>
          <p:cNvPr id="3" name="Slide Number Placeholder 5">
            <a:extLst>
              <a:ext uri="{FF2B5EF4-FFF2-40B4-BE49-F238E27FC236}">
                <a16:creationId xmlns:a16="http://schemas.microsoft.com/office/drawing/2014/main" id="{8B59EF74-C581-E930-425A-FB915D62473A}"/>
              </a:ext>
            </a:extLst>
          </p:cNvPr>
          <p:cNvSpPr>
            <a:spLocks noGrp="1"/>
          </p:cNvSpPr>
          <p:nvPr>
            <p:ph type="sldNum" sz="quarter" idx="4"/>
          </p:nvPr>
        </p:nvSpPr>
        <p:spPr>
          <a:xfrm>
            <a:off x="10846676" y="6408903"/>
            <a:ext cx="1179786" cy="212616"/>
          </a:xfrm>
          <a:prstGeom prst="rect">
            <a:avLst/>
          </a:prstGeom>
        </p:spPr>
        <p:txBody>
          <a:bodyPr vert="horz" lIns="91440" tIns="45720" rIns="91440" bIns="45720" rtlCol="0" anchor="ctr"/>
          <a:lstStyle>
            <a:lvl1pPr algn="r">
              <a:defRPr sz="1200">
                <a:solidFill>
                  <a:schemeClr val="accent1"/>
                </a:solidFill>
                <a:latin typeface="Inter" panose="02000503000000020004" pitchFamily="2" charset="0"/>
                <a:ea typeface="Inter" panose="02000503000000020004" pitchFamily="2" charset="0"/>
              </a:defRPr>
            </a:lvl1pPr>
          </a:lstStyle>
          <a:p>
            <a:fld id="{31E8E314-2C13-8D4C-B7E4-3AA8E7F8FC21}" type="slidenum">
              <a:rPr lang="en-US" smtClean="0"/>
              <a:pPr/>
              <a:t>‹#›</a:t>
            </a:fld>
            <a:endParaRPr lang="en-US" dirty="0"/>
          </a:p>
        </p:txBody>
      </p:sp>
    </p:spTree>
    <p:extLst>
      <p:ext uri="{BB962C8B-B14F-4D97-AF65-F5344CB8AC3E}">
        <p14:creationId xmlns:p14="http://schemas.microsoft.com/office/powerpoint/2010/main" val="308556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Full Image and Content1">
    <p:bg>
      <p:bgRef idx="1001">
        <a:schemeClr val="bg1"/>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1972F62E-A47C-B898-ADA4-2B2FAB765F23}"/>
              </a:ext>
            </a:extLst>
          </p:cNvPr>
          <p:cNvSpPr>
            <a:spLocks noGrp="1"/>
          </p:cNvSpPr>
          <p:nvPr>
            <p:ph type="body" sz="quarter" idx="14" hasCustomPrompt="1"/>
          </p:nvPr>
        </p:nvSpPr>
        <p:spPr>
          <a:xfrm>
            <a:off x="547090" y="2173061"/>
            <a:ext cx="11072481" cy="3547515"/>
          </a:xfrm>
        </p:spPr>
        <p:txBody>
          <a:bodyPr>
            <a:normAutofit/>
          </a:bodyPr>
          <a:lstStyle>
            <a:lvl1pPr marL="171450" indent="-171450" algn="l">
              <a:lnSpc>
                <a:spcPct val="100000"/>
              </a:lnSpc>
              <a:buClr>
                <a:schemeClr val="accent1"/>
              </a:buClr>
              <a:buFont typeface="System Font Regular"/>
              <a:buChar char="‣"/>
              <a:defRPr sz="1600"/>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en-US" dirty="0"/>
              <a:t>For body copy use Century Gothic at point size 16 or smaller. Lorem ipsum dolor sit amet, consectetur adipiscing elit,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a:p>
            <a:pPr lvl="0"/>
            <a:r>
              <a:rPr lang="en-US" dirty="0"/>
              <a:t>dolore magna </a:t>
            </a:r>
            <a:r>
              <a:rPr lang="en-US" dirty="0" err="1"/>
              <a:t>aliqua.Ut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lvl="0"/>
            <a:r>
              <a:rPr lang="en-US" dirty="0"/>
              <a:t>For body copy use Century Gothic at point size 16 or smaller.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a:p>
            <a:pPr lvl="0"/>
            <a:r>
              <a:rPr lang="en-US" dirty="0"/>
              <a:t>dolore magna </a:t>
            </a:r>
            <a:r>
              <a:rPr lang="en-US" dirty="0" err="1"/>
              <a:t>aliqua.Ut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endParaRPr lang="en-US" dirty="0"/>
          </a:p>
          <a:p>
            <a:pPr marL="171450" marR="0" lvl="0" indent="-171450" algn="l" defTabSz="914400" rtl="0" eaLnBrk="1" fontAlgn="auto" latinLnBrk="0" hangingPunct="1">
              <a:lnSpc>
                <a:spcPct val="100000"/>
              </a:lnSpc>
              <a:spcBef>
                <a:spcPts val="1000"/>
              </a:spcBef>
              <a:spcAft>
                <a:spcPts val="0"/>
              </a:spcAft>
              <a:buClr>
                <a:schemeClr val="accent1"/>
              </a:buClr>
              <a:buSzTx/>
              <a:buFont typeface="System Font Regular"/>
              <a:buChar char="‣"/>
              <a:tabLst/>
              <a:defRPr/>
            </a:pPr>
            <a:r>
              <a:rPr lang="en-US" dirty="0"/>
              <a:t>For body copy use Century Gothic at point size 16 or smaller.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a:p>
            <a:pPr lvl="0"/>
            <a:endParaRPr lang="en-US" dirty="0"/>
          </a:p>
          <a:p>
            <a:pPr lvl="0"/>
            <a:endParaRPr lang="en-US" dirty="0"/>
          </a:p>
        </p:txBody>
      </p:sp>
      <p:sp>
        <p:nvSpPr>
          <p:cNvPr id="6" name="Title 1">
            <a:extLst>
              <a:ext uri="{FF2B5EF4-FFF2-40B4-BE49-F238E27FC236}">
                <a16:creationId xmlns:a16="http://schemas.microsoft.com/office/drawing/2014/main" id="{7B684E23-26ED-48D1-D5CD-AD4F4176AA96}"/>
              </a:ext>
            </a:extLst>
          </p:cNvPr>
          <p:cNvSpPr>
            <a:spLocks noGrp="1"/>
          </p:cNvSpPr>
          <p:nvPr>
            <p:ph type="title" hasCustomPrompt="1"/>
          </p:nvPr>
        </p:nvSpPr>
        <p:spPr>
          <a:xfrm>
            <a:off x="537711" y="555378"/>
            <a:ext cx="6567177" cy="625230"/>
          </a:xfrm>
        </p:spPr>
        <p:txBody>
          <a:bodyPr>
            <a:noAutofit/>
          </a:bodyPr>
          <a:lstStyle>
            <a:lvl1pPr>
              <a:defRPr sz="4800"/>
            </a:lvl1pPr>
          </a:lstStyle>
          <a:p>
            <a:r>
              <a:rPr lang="en-US" dirty="0"/>
              <a:t>Page Headline Text</a:t>
            </a:r>
          </a:p>
        </p:txBody>
      </p:sp>
      <p:sp>
        <p:nvSpPr>
          <p:cNvPr id="10" name="Text Placeholder 13">
            <a:extLst>
              <a:ext uri="{FF2B5EF4-FFF2-40B4-BE49-F238E27FC236}">
                <a16:creationId xmlns:a16="http://schemas.microsoft.com/office/drawing/2014/main" id="{DBE99D69-26A3-97D5-9E4D-EEF34903A0AA}"/>
              </a:ext>
            </a:extLst>
          </p:cNvPr>
          <p:cNvSpPr>
            <a:spLocks noGrp="1"/>
          </p:cNvSpPr>
          <p:nvPr>
            <p:ph type="body" sz="quarter" idx="16" hasCustomPrompt="1"/>
          </p:nvPr>
        </p:nvSpPr>
        <p:spPr>
          <a:xfrm>
            <a:off x="537711" y="1334620"/>
            <a:ext cx="6567176" cy="345953"/>
          </a:xfrm>
        </p:spPr>
        <p:txBody>
          <a:bodyPr>
            <a:noAutofit/>
          </a:bodyPr>
          <a:lstStyle>
            <a:lvl1pPr marL="0" indent="0">
              <a:buFontTx/>
              <a:buNone/>
              <a:defRPr sz="2000">
                <a:solidFill>
                  <a:schemeClr val="accent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COPY ALL CAPS</a:t>
            </a:r>
          </a:p>
        </p:txBody>
      </p:sp>
    </p:spTree>
    <p:extLst>
      <p:ext uri="{BB962C8B-B14F-4D97-AF65-F5344CB8AC3E}">
        <p14:creationId xmlns:p14="http://schemas.microsoft.com/office/powerpoint/2010/main" val="11924790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9"/>
        <p:cNvGrpSpPr/>
        <p:nvPr/>
      </p:nvGrpSpPr>
      <p:grpSpPr>
        <a:xfrm>
          <a:off x="0" y="0"/>
          <a:ext cx="0" cy="0"/>
          <a:chOff x="0" y="0"/>
          <a:chExt cx="0" cy="0"/>
        </a:xfrm>
      </p:grpSpPr>
      <p:pic>
        <p:nvPicPr>
          <p:cNvPr id="20" name="Google Shape;20;p32"/>
          <p:cNvPicPr preferRelativeResize="0"/>
          <p:nvPr/>
        </p:nvPicPr>
        <p:blipFill rotWithShape="1">
          <a:blip r:embed="rId2">
            <a:alphaModFix/>
          </a:blip>
          <a:srcRect/>
          <a:stretch/>
        </p:blipFill>
        <p:spPr>
          <a:xfrm>
            <a:off x="0" y="-1"/>
            <a:ext cx="12192000" cy="6858001"/>
          </a:xfrm>
          <a:prstGeom prst="rect">
            <a:avLst/>
          </a:prstGeom>
          <a:noFill/>
          <a:ln>
            <a:noFill/>
          </a:ln>
        </p:spPr>
      </p:pic>
      <p:pic>
        <p:nvPicPr>
          <p:cNvPr id="21" name="Google Shape;21;p32"/>
          <p:cNvPicPr preferRelativeResize="0"/>
          <p:nvPr/>
        </p:nvPicPr>
        <p:blipFill rotWithShape="1">
          <a:blip r:embed="rId3">
            <a:alphaModFix/>
          </a:blip>
          <a:srcRect/>
          <a:stretch/>
        </p:blipFill>
        <p:spPr>
          <a:xfrm>
            <a:off x="5307695" y="1115732"/>
            <a:ext cx="1510507" cy="677860"/>
          </a:xfrm>
          <a:prstGeom prst="rect">
            <a:avLst/>
          </a:prstGeom>
          <a:noFill/>
          <a:ln>
            <a:noFill/>
          </a:ln>
        </p:spPr>
      </p:pic>
      <p:sp>
        <p:nvSpPr>
          <p:cNvPr id="22" name="Google Shape;22;p32"/>
          <p:cNvSpPr txBox="1">
            <a:spLocks noGrp="1"/>
          </p:cNvSpPr>
          <p:nvPr>
            <p:ph type="body" idx="1"/>
          </p:nvPr>
        </p:nvSpPr>
        <p:spPr>
          <a:xfrm>
            <a:off x="1283007" y="2614422"/>
            <a:ext cx="9625987" cy="1156101"/>
          </a:xfrm>
          <a:prstGeom prst="rect">
            <a:avLst/>
          </a:prstGeom>
          <a:noFill/>
          <a:ln>
            <a:noFill/>
          </a:ln>
        </p:spPr>
        <p:txBody>
          <a:bodyPr spcFirstLastPara="1" wrap="square" lIns="91425" tIns="45700" rIns="91425" bIns="45700" anchor="b" anchorCtr="0">
            <a:noAutofit/>
          </a:bodyPr>
          <a:lstStyle>
            <a:lvl1pPr marL="457200" lvl="0" indent="-228600" algn="ctr">
              <a:lnSpc>
                <a:spcPct val="130000"/>
              </a:lnSpc>
              <a:spcBef>
                <a:spcPts val="0"/>
              </a:spcBef>
              <a:spcAft>
                <a:spcPts val="0"/>
              </a:spcAft>
              <a:buClr>
                <a:schemeClr val="accent1"/>
              </a:buClr>
              <a:buSzPts val="4000"/>
              <a:buNone/>
              <a:defRPr sz="4000" b="1">
                <a:solidFill>
                  <a:schemeClr val="accent1"/>
                </a:solidFill>
                <a:latin typeface="Inter"/>
                <a:ea typeface="Inter"/>
                <a:cs typeface="Inter"/>
                <a:sym typeface="Inter"/>
              </a:defRPr>
            </a:lvl1pPr>
            <a:lvl2pPr marL="914400" lvl="1" indent="-342900" algn="l">
              <a:lnSpc>
                <a:spcPct val="90000"/>
              </a:lnSpc>
              <a:spcBef>
                <a:spcPts val="500"/>
              </a:spcBef>
              <a:spcAft>
                <a:spcPts val="0"/>
              </a:spcAft>
              <a:buClr>
                <a:schemeClr val="accent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accent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2"/>
          <p:cNvSpPr txBox="1">
            <a:spLocks noGrp="1"/>
          </p:cNvSpPr>
          <p:nvPr>
            <p:ph type="body" idx="2"/>
          </p:nvPr>
        </p:nvSpPr>
        <p:spPr>
          <a:xfrm>
            <a:off x="1283007" y="4021828"/>
            <a:ext cx="9625987" cy="614788"/>
          </a:xfrm>
          <a:prstGeom prst="rect">
            <a:avLst/>
          </a:prstGeom>
          <a:noFill/>
          <a:ln>
            <a:noFill/>
          </a:ln>
        </p:spPr>
        <p:txBody>
          <a:bodyPr spcFirstLastPara="1" wrap="square" lIns="91425" tIns="45700" rIns="91425" bIns="45700" anchor="t" anchorCtr="0">
            <a:noAutofit/>
          </a:bodyPr>
          <a:lstStyle>
            <a:lvl1pPr marL="457200" lvl="0" indent="-228600" algn="ctr">
              <a:lnSpc>
                <a:spcPct val="130000"/>
              </a:lnSpc>
              <a:spcBef>
                <a:spcPts val="0"/>
              </a:spcBef>
              <a:spcAft>
                <a:spcPts val="0"/>
              </a:spcAft>
              <a:buClr>
                <a:schemeClr val="accent1"/>
              </a:buClr>
              <a:buSzPts val="2400"/>
              <a:buNone/>
              <a:defRPr sz="2400" b="0" i="0">
                <a:solidFill>
                  <a:schemeClr val="accent1"/>
                </a:solidFill>
                <a:latin typeface="Inter Medium"/>
                <a:ea typeface="Inter Medium"/>
                <a:cs typeface="Inter Medium"/>
                <a:sym typeface="Inter Medium"/>
              </a:defRPr>
            </a:lvl1pPr>
            <a:lvl2pPr marL="914400" lvl="1" indent="-342900" algn="l">
              <a:lnSpc>
                <a:spcPct val="90000"/>
              </a:lnSpc>
              <a:spcBef>
                <a:spcPts val="500"/>
              </a:spcBef>
              <a:spcAft>
                <a:spcPts val="0"/>
              </a:spcAft>
              <a:buClr>
                <a:schemeClr val="accent1"/>
              </a:buClr>
              <a:buSzPts val="1800"/>
              <a:buChar char="•"/>
              <a:defRPr/>
            </a:lvl2pPr>
            <a:lvl3pPr marL="1371600" lvl="2" indent="-342900" algn="l">
              <a:lnSpc>
                <a:spcPct val="90000"/>
              </a:lnSpc>
              <a:spcBef>
                <a:spcPts val="500"/>
              </a:spcBef>
              <a:spcAft>
                <a:spcPts val="0"/>
              </a:spcAft>
              <a:buClr>
                <a:schemeClr val="accent1"/>
              </a:buClr>
              <a:buSzPts val="18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accent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sldNum" idx="12"/>
          </p:nvPr>
        </p:nvSpPr>
        <p:spPr>
          <a:xfrm>
            <a:off x="10720552" y="6384946"/>
            <a:ext cx="1179786" cy="21261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accent1"/>
                </a:solidFill>
                <a:latin typeface="Inter"/>
                <a:ea typeface="Inter"/>
                <a:cs typeface="Inter"/>
                <a:sym typeface="Inter"/>
              </a:defRPr>
            </a:lvl1pPr>
            <a:lvl2pPr marL="0" lvl="1" indent="0" algn="r">
              <a:spcBef>
                <a:spcPts val="0"/>
              </a:spcBef>
              <a:buNone/>
              <a:defRPr sz="1200" b="0" i="0" u="none" strike="noStrike" cap="none">
                <a:solidFill>
                  <a:schemeClr val="accent1"/>
                </a:solidFill>
                <a:latin typeface="Inter"/>
                <a:ea typeface="Inter"/>
                <a:cs typeface="Inter"/>
                <a:sym typeface="Inter"/>
              </a:defRPr>
            </a:lvl2pPr>
            <a:lvl3pPr marL="0" lvl="2" indent="0" algn="r">
              <a:spcBef>
                <a:spcPts val="0"/>
              </a:spcBef>
              <a:buNone/>
              <a:defRPr sz="1200" b="0" i="0" u="none" strike="noStrike" cap="none">
                <a:solidFill>
                  <a:schemeClr val="accent1"/>
                </a:solidFill>
                <a:latin typeface="Inter"/>
                <a:ea typeface="Inter"/>
                <a:cs typeface="Inter"/>
                <a:sym typeface="Inter"/>
              </a:defRPr>
            </a:lvl3pPr>
            <a:lvl4pPr marL="0" lvl="3" indent="0" algn="r">
              <a:spcBef>
                <a:spcPts val="0"/>
              </a:spcBef>
              <a:buNone/>
              <a:defRPr sz="1200" b="0" i="0" u="none" strike="noStrike" cap="none">
                <a:solidFill>
                  <a:schemeClr val="accent1"/>
                </a:solidFill>
                <a:latin typeface="Inter"/>
                <a:ea typeface="Inter"/>
                <a:cs typeface="Inter"/>
                <a:sym typeface="Inter"/>
              </a:defRPr>
            </a:lvl4pPr>
            <a:lvl5pPr marL="0" lvl="4" indent="0" algn="r">
              <a:spcBef>
                <a:spcPts val="0"/>
              </a:spcBef>
              <a:buNone/>
              <a:defRPr sz="1200" b="0" i="0" u="none" strike="noStrike" cap="none">
                <a:solidFill>
                  <a:schemeClr val="accent1"/>
                </a:solidFill>
                <a:latin typeface="Inter"/>
                <a:ea typeface="Inter"/>
                <a:cs typeface="Inter"/>
                <a:sym typeface="Inter"/>
              </a:defRPr>
            </a:lvl5pPr>
            <a:lvl6pPr marL="0" lvl="5" indent="0" algn="r">
              <a:spcBef>
                <a:spcPts val="0"/>
              </a:spcBef>
              <a:buNone/>
              <a:defRPr sz="1200" b="0" i="0" u="none" strike="noStrike" cap="none">
                <a:solidFill>
                  <a:schemeClr val="accent1"/>
                </a:solidFill>
                <a:latin typeface="Inter"/>
                <a:ea typeface="Inter"/>
                <a:cs typeface="Inter"/>
                <a:sym typeface="Inter"/>
              </a:defRPr>
            </a:lvl6pPr>
            <a:lvl7pPr marL="0" lvl="6" indent="0" algn="r">
              <a:spcBef>
                <a:spcPts val="0"/>
              </a:spcBef>
              <a:buNone/>
              <a:defRPr sz="1200" b="0" i="0" u="none" strike="noStrike" cap="none">
                <a:solidFill>
                  <a:schemeClr val="accent1"/>
                </a:solidFill>
                <a:latin typeface="Inter"/>
                <a:ea typeface="Inter"/>
                <a:cs typeface="Inter"/>
                <a:sym typeface="Inter"/>
              </a:defRPr>
            </a:lvl7pPr>
            <a:lvl8pPr marL="0" lvl="7" indent="0" algn="r">
              <a:spcBef>
                <a:spcPts val="0"/>
              </a:spcBef>
              <a:buNone/>
              <a:defRPr sz="1200" b="0" i="0" u="none" strike="noStrike" cap="none">
                <a:solidFill>
                  <a:schemeClr val="accent1"/>
                </a:solidFill>
                <a:latin typeface="Inter"/>
                <a:ea typeface="Inter"/>
                <a:cs typeface="Inter"/>
                <a:sym typeface="Inter"/>
              </a:defRPr>
            </a:lvl8pPr>
            <a:lvl9pPr marL="0" lvl="8" indent="0" algn="r">
              <a:spcBef>
                <a:spcPts val="0"/>
              </a:spcBef>
              <a:buNone/>
              <a:defRPr sz="1200" b="0" i="0" u="none" strike="noStrike" cap="none">
                <a:solidFill>
                  <a:schemeClr val="accent1"/>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105698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3462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68857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367610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1135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8519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82066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368800" y="4237567"/>
            <a:ext cx="1422400" cy="243417"/>
          </a:xfrm>
        </p:spPr>
        <p:txBody>
          <a:bodyPr/>
          <a:lstStyle>
            <a:lvl1pPr>
              <a:defRPr>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23888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71230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BB4851-C06A-D75D-91B8-C7868A341D02}"/>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12" name="Graphic 11">
            <a:extLst>
              <a:ext uri="{FF2B5EF4-FFF2-40B4-BE49-F238E27FC236}">
                <a16:creationId xmlns:a16="http://schemas.microsoft.com/office/drawing/2014/main" id="{69CB3FCA-C92A-8A8D-4FB7-43AA611E7D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7695" y="1115732"/>
            <a:ext cx="1510507" cy="677860"/>
          </a:xfrm>
          <a:prstGeom prst="rect">
            <a:avLst/>
          </a:prstGeom>
        </p:spPr>
      </p:pic>
      <p:sp>
        <p:nvSpPr>
          <p:cNvPr id="13" name="Text Placeholder 11">
            <a:extLst>
              <a:ext uri="{FF2B5EF4-FFF2-40B4-BE49-F238E27FC236}">
                <a16:creationId xmlns:a16="http://schemas.microsoft.com/office/drawing/2014/main" id="{01160036-2C41-B273-F018-81DE2C6CA2FE}"/>
              </a:ext>
            </a:extLst>
          </p:cNvPr>
          <p:cNvSpPr>
            <a:spLocks noGrp="1"/>
          </p:cNvSpPr>
          <p:nvPr>
            <p:ph type="body" sz="quarter" idx="10" hasCustomPrompt="1"/>
          </p:nvPr>
        </p:nvSpPr>
        <p:spPr>
          <a:xfrm>
            <a:off x="1283007" y="2614422"/>
            <a:ext cx="9625987" cy="1156101"/>
          </a:xfrm>
          <a:prstGeom prst="rect">
            <a:avLst/>
          </a:prstGeom>
        </p:spPr>
        <p:txBody>
          <a:bodyPr anchor="b">
            <a:noAutofit/>
          </a:bodyPr>
          <a:lstStyle>
            <a:lvl1pPr marL="0" indent="0" algn="ctr">
              <a:buNone/>
              <a:defRPr sz="4000" b="1">
                <a:solidFill>
                  <a:schemeClr val="accent1"/>
                </a:solidFill>
                <a:latin typeface="Inter" panose="02000503000000020004" pitchFamily="2" charset="0"/>
                <a:ea typeface="Inter" panose="02000503000000020004" pitchFamily="2" charset="0"/>
              </a:defRPr>
            </a:lvl1pPr>
          </a:lstStyle>
          <a:p>
            <a:pPr lvl="0"/>
            <a:r>
              <a:rPr lang="en-US" dirty="0"/>
              <a:t>TITLE</a:t>
            </a:r>
          </a:p>
        </p:txBody>
      </p:sp>
      <p:sp>
        <p:nvSpPr>
          <p:cNvPr id="14" name="Text Placeholder 11">
            <a:extLst>
              <a:ext uri="{FF2B5EF4-FFF2-40B4-BE49-F238E27FC236}">
                <a16:creationId xmlns:a16="http://schemas.microsoft.com/office/drawing/2014/main" id="{97644C9C-0BD5-8BC9-B872-55097D96E370}"/>
              </a:ext>
            </a:extLst>
          </p:cNvPr>
          <p:cNvSpPr>
            <a:spLocks noGrp="1"/>
          </p:cNvSpPr>
          <p:nvPr>
            <p:ph type="body" sz="quarter" idx="11" hasCustomPrompt="1"/>
          </p:nvPr>
        </p:nvSpPr>
        <p:spPr>
          <a:xfrm>
            <a:off x="1283007" y="4021828"/>
            <a:ext cx="9625987" cy="614788"/>
          </a:xfrm>
          <a:prstGeom prst="rect">
            <a:avLst/>
          </a:prstGeom>
        </p:spPr>
        <p:txBody>
          <a:bodyPr>
            <a:noAutofit/>
          </a:bodyPr>
          <a:lstStyle>
            <a:lvl1pPr marL="0" indent="0" algn="ctr">
              <a:buNone/>
              <a:defRPr sz="2400" b="0" i="0">
                <a:solidFill>
                  <a:schemeClr val="accent1"/>
                </a:solidFill>
                <a:latin typeface="Inter Medium" panose="02000503000000020004" pitchFamily="2" charset="0"/>
                <a:ea typeface="Inter Medium" panose="02000503000000020004" pitchFamily="2" charset="0"/>
              </a:defRPr>
            </a:lvl1pPr>
          </a:lstStyle>
          <a:p>
            <a:pPr lvl="0"/>
            <a:r>
              <a:rPr lang="en-US" dirty="0"/>
              <a:t>Attorney Name</a:t>
            </a:r>
          </a:p>
        </p:txBody>
      </p:sp>
      <p:sp>
        <p:nvSpPr>
          <p:cNvPr id="2" name="Slide Number Placeholder 5">
            <a:extLst>
              <a:ext uri="{FF2B5EF4-FFF2-40B4-BE49-F238E27FC236}">
                <a16:creationId xmlns:a16="http://schemas.microsoft.com/office/drawing/2014/main" id="{627CB9F6-2FDE-48DC-D540-64E1DDDD8EC5}"/>
              </a:ext>
            </a:extLst>
          </p:cNvPr>
          <p:cNvSpPr>
            <a:spLocks noGrp="1"/>
          </p:cNvSpPr>
          <p:nvPr>
            <p:ph type="sldNum" sz="quarter" idx="4"/>
          </p:nvPr>
        </p:nvSpPr>
        <p:spPr>
          <a:xfrm>
            <a:off x="10720552" y="6384946"/>
            <a:ext cx="1179786" cy="212616"/>
          </a:xfrm>
          <a:prstGeom prst="rect">
            <a:avLst/>
          </a:prstGeom>
        </p:spPr>
        <p:txBody>
          <a:bodyPr vert="horz" lIns="91440" tIns="45720" rIns="91440" bIns="45720" rtlCol="0" anchor="ctr"/>
          <a:lstStyle>
            <a:lvl1pPr algn="r">
              <a:defRPr sz="1200">
                <a:solidFill>
                  <a:schemeClr val="accent1"/>
                </a:solidFill>
                <a:latin typeface="Inter" panose="02000503000000020004" pitchFamily="2" charset="0"/>
                <a:ea typeface="Inter" panose="02000503000000020004" pitchFamily="2" charset="0"/>
              </a:defRPr>
            </a:lvl1pPr>
          </a:lstStyle>
          <a:p>
            <a:fld id="{31E8E314-2C13-8D4C-B7E4-3AA8E7F8FC21}" type="slidenum">
              <a:rPr lang="en-US" smtClean="0"/>
              <a:pPr/>
              <a:t>‹#›</a:t>
            </a:fld>
            <a:endParaRPr lang="en-US" dirty="0"/>
          </a:p>
        </p:txBody>
      </p:sp>
    </p:spTree>
    <p:extLst>
      <p:ext uri="{BB962C8B-B14F-4D97-AF65-F5344CB8AC3E}">
        <p14:creationId xmlns:p14="http://schemas.microsoft.com/office/powerpoint/2010/main" val="1665053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1639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97427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7761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61B418-ED97-472E-CD2F-D1E96A6BF964}"/>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7" name="Graphic 6">
            <a:extLst>
              <a:ext uri="{FF2B5EF4-FFF2-40B4-BE49-F238E27FC236}">
                <a16:creationId xmlns:a16="http://schemas.microsoft.com/office/drawing/2014/main" id="{5E4AAA9E-BD8E-3BE9-7086-2802B339A6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9978" y="652278"/>
            <a:ext cx="1486126" cy="666918"/>
          </a:xfrm>
          <a:prstGeom prst="rect">
            <a:avLst/>
          </a:prstGeom>
        </p:spPr>
      </p:pic>
      <p:sp>
        <p:nvSpPr>
          <p:cNvPr id="8" name="Text Placeholder 11">
            <a:extLst>
              <a:ext uri="{FF2B5EF4-FFF2-40B4-BE49-F238E27FC236}">
                <a16:creationId xmlns:a16="http://schemas.microsoft.com/office/drawing/2014/main" id="{6897DD63-91AF-63E8-EEFC-4C17CA7D50CE}"/>
              </a:ext>
            </a:extLst>
          </p:cNvPr>
          <p:cNvSpPr>
            <a:spLocks noGrp="1"/>
          </p:cNvSpPr>
          <p:nvPr>
            <p:ph type="body" sz="quarter" idx="10" hasCustomPrompt="1"/>
          </p:nvPr>
        </p:nvSpPr>
        <p:spPr>
          <a:xfrm>
            <a:off x="1283007" y="2940818"/>
            <a:ext cx="9625987" cy="887487"/>
          </a:xfrm>
          <a:prstGeom prst="rect">
            <a:avLst/>
          </a:prstGeom>
        </p:spPr>
        <p:txBody>
          <a:bodyPr anchor="ctr">
            <a:spAutoFit/>
          </a:bodyPr>
          <a:lstStyle>
            <a:lvl1pPr marL="0" indent="0" algn="ctr">
              <a:buNone/>
              <a:defRPr sz="4400" b="1">
                <a:solidFill>
                  <a:schemeClr val="accent1"/>
                </a:solidFill>
                <a:latin typeface="Inter" panose="02000503000000020004" pitchFamily="2" charset="0"/>
                <a:ea typeface="Inter" panose="02000503000000020004" pitchFamily="2" charset="0"/>
              </a:defRPr>
            </a:lvl1pPr>
          </a:lstStyle>
          <a:p>
            <a:pPr lvl="0"/>
            <a:r>
              <a:rPr lang="en-US" dirty="0"/>
              <a:t>TITLE</a:t>
            </a:r>
          </a:p>
        </p:txBody>
      </p:sp>
      <p:sp>
        <p:nvSpPr>
          <p:cNvPr id="9" name="Text Placeholder 11">
            <a:extLst>
              <a:ext uri="{FF2B5EF4-FFF2-40B4-BE49-F238E27FC236}">
                <a16:creationId xmlns:a16="http://schemas.microsoft.com/office/drawing/2014/main" id="{F51FB85B-4115-0C68-D337-F83F298F1A23}"/>
              </a:ext>
            </a:extLst>
          </p:cNvPr>
          <p:cNvSpPr>
            <a:spLocks noGrp="1"/>
          </p:cNvSpPr>
          <p:nvPr>
            <p:ph type="body" sz="quarter" idx="11" hasCustomPrompt="1"/>
          </p:nvPr>
        </p:nvSpPr>
        <p:spPr>
          <a:xfrm>
            <a:off x="1283007" y="5056147"/>
            <a:ext cx="9625987" cy="417615"/>
          </a:xfrm>
          <a:prstGeom prst="rect">
            <a:avLst/>
          </a:prstGeom>
        </p:spPr>
        <p:txBody>
          <a:bodyPr>
            <a:spAutoFit/>
          </a:bodyPr>
          <a:lstStyle>
            <a:lvl1pPr marL="0" indent="0" algn="ctr">
              <a:buNone/>
              <a:defRPr sz="1800" b="0" i="0">
                <a:solidFill>
                  <a:schemeClr val="accent1"/>
                </a:solidFill>
                <a:latin typeface="Inter" panose="02000503000000020004" pitchFamily="2" charset="0"/>
                <a:ea typeface="Inter" panose="02000503000000020004" pitchFamily="2" charset="0"/>
              </a:defRPr>
            </a:lvl1pPr>
          </a:lstStyle>
          <a:p>
            <a:pPr lvl="0"/>
            <a:r>
              <a:rPr lang="en-US" dirty="0"/>
              <a:t>Attorney Name</a:t>
            </a:r>
          </a:p>
        </p:txBody>
      </p:sp>
      <p:sp>
        <p:nvSpPr>
          <p:cNvPr id="10" name="Text Placeholder 11">
            <a:extLst>
              <a:ext uri="{FF2B5EF4-FFF2-40B4-BE49-F238E27FC236}">
                <a16:creationId xmlns:a16="http://schemas.microsoft.com/office/drawing/2014/main" id="{A3C5D692-5063-33EB-3FB2-4EFADFDADDD5}"/>
              </a:ext>
            </a:extLst>
          </p:cNvPr>
          <p:cNvSpPr>
            <a:spLocks noGrp="1"/>
          </p:cNvSpPr>
          <p:nvPr>
            <p:ph type="body" sz="quarter" idx="12" hasCustomPrompt="1"/>
          </p:nvPr>
        </p:nvSpPr>
        <p:spPr>
          <a:xfrm>
            <a:off x="1283007" y="5479058"/>
            <a:ext cx="9625987" cy="355034"/>
          </a:xfrm>
          <a:prstGeom prst="rect">
            <a:avLst/>
          </a:prstGeom>
        </p:spPr>
        <p:txBody>
          <a:bodyPr>
            <a:spAutoFit/>
          </a:bodyPr>
          <a:lstStyle>
            <a:lvl1pPr marL="0" indent="0" algn="ctr">
              <a:buNone/>
              <a:defRPr sz="1400" b="0" i="0">
                <a:solidFill>
                  <a:schemeClr val="accent1"/>
                </a:solidFill>
                <a:latin typeface="Source Serif Pro" panose="02040603050405020204" pitchFamily="18" charset="0"/>
                <a:ea typeface="Source Serif Pro" panose="02040603050405020204" pitchFamily="18" charset="0"/>
              </a:defRPr>
            </a:lvl1pPr>
          </a:lstStyle>
          <a:p>
            <a:pPr lvl="0"/>
            <a:r>
              <a:rPr lang="en-US" dirty="0">
                <a:effectLst/>
              </a:rPr>
              <a:t>Title | Practice Area</a:t>
            </a:r>
            <a:endParaRPr lang="en-US" dirty="0"/>
          </a:p>
        </p:txBody>
      </p:sp>
      <p:sp>
        <p:nvSpPr>
          <p:cNvPr id="11" name="Text Placeholder 11">
            <a:extLst>
              <a:ext uri="{FF2B5EF4-FFF2-40B4-BE49-F238E27FC236}">
                <a16:creationId xmlns:a16="http://schemas.microsoft.com/office/drawing/2014/main" id="{8EF567F1-F0D2-B45A-AEAC-1DCDC48CAFB6}"/>
              </a:ext>
            </a:extLst>
          </p:cNvPr>
          <p:cNvSpPr>
            <a:spLocks noGrp="1"/>
          </p:cNvSpPr>
          <p:nvPr>
            <p:ph type="body" sz="quarter" idx="13" hasCustomPrompt="1"/>
          </p:nvPr>
        </p:nvSpPr>
        <p:spPr>
          <a:xfrm>
            <a:off x="1283007" y="5801671"/>
            <a:ext cx="9625987" cy="355034"/>
          </a:xfrm>
          <a:prstGeom prst="rect">
            <a:avLst/>
          </a:prstGeom>
        </p:spPr>
        <p:txBody>
          <a:bodyPr>
            <a:spAutoFit/>
          </a:bodyPr>
          <a:lstStyle>
            <a:lvl1pPr marL="0" indent="0" algn="ctr">
              <a:buNone/>
              <a:defRPr sz="1400" b="0" i="0">
                <a:solidFill>
                  <a:schemeClr val="accent1"/>
                </a:solidFill>
                <a:latin typeface="Source Serif Pro" panose="02040603050405020204" pitchFamily="18" charset="0"/>
                <a:ea typeface="Source Serif Pro" panose="02040603050405020204" pitchFamily="18" charset="0"/>
              </a:defRPr>
            </a:lvl1pPr>
          </a:lstStyle>
          <a:p>
            <a:pPr lvl="0"/>
            <a:r>
              <a:rPr lang="en-US" dirty="0" err="1">
                <a:effectLst/>
              </a:rPr>
              <a:t>name@email.com</a:t>
            </a:r>
            <a:endParaRPr lang="en-US" dirty="0"/>
          </a:p>
        </p:txBody>
      </p:sp>
      <p:sp>
        <p:nvSpPr>
          <p:cNvPr id="2" name="Slide Number Placeholder 5">
            <a:extLst>
              <a:ext uri="{FF2B5EF4-FFF2-40B4-BE49-F238E27FC236}">
                <a16:creationId xmlns:a16="http://schemas.microsoft.com/office/drawing/2014/main" id="{4B685EF4-90D1-4E64-10CA-80CC95E490DF}"/>
              </a:ext>
            </a:extLst>
          </p:cNvPr>
          <p:cNvSpPr>
            <a:spLocks noGrp="1"/>
          </p:cNvSpPr>
          <p:nvPr>
            <p:ph type="sldNum" sz="quarter" idx="4"/>
          </p:nvPr>
        </p:nvSpPr>
        <p:spPr>
          <a:xfrm>
            <a:off x="10794124" y="6479318"/>
            <a:ext cx="1179786" cy="212616"/>
          </a:xfrm>
          <a:prstGeom prst="rect">
            <a:avLst/>
          </a:prstGeom>
        </p:spPr>
        <p:txBody>
          <a:bodyPr vert="horz" lIns="91440" tIns="45720" rIns="91440" bIns="45720" rtlCol="0" anchor="ctr"/>
          <a:lstStyle>
            <a:lvl1pPr algn="r">
              <a:defRPr sz="1200">
                <a:solidFill>
                  <a:schemeClr val="accent1"/>
                </a:solidFill>
                <a:latin typeface="Inter" panose="02000503000000020004" pitchFamily="2" charset="0"/>
                <a:ea typeface="Inter" panose="02000503000000020004" pitchFamily="2" charset="0"/>
              </a:defRPr>
            </a:lvl1pPr>
          </a:lstStyle>
          <a:p>
            <a:fld id="{31E8E314-2C13-8D4C-B7E4-3AA8E7F8FC21}" type="slidenum">
              <a:rPr lang="en-US" smtClean="0"/>
              <a:pPr/>
              <a:t>‹#›</a:t>
            </a:fld>
            <a:endParaRPr lang="en-US" dirty="0"/>
          </a:p>
        </p:txBody>
      </p:sp>
    </p:spTree>
    <p:extLst>
      <p:ext uri="{BB962C8B-B14F-4D97-AF65-F5344CB8AC3E}">
        <p14:creationId xmlns:p14="http://schemas.microsoft.com/office/powerpoint/2010/main" val="2898386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5424E6DC-3086-0DC0-AA01-C2932F70EE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7210" y="215720"/>
            <a:ext cx="725715" cy="279769"/>
          </a:xfrm>
          <a:prstGeom prst="rect">
            <a:avLst/>
          </a:prstGeom>
        </p:spPr>
      </p:pic>
      <p:sp>
        <p:nvSpPr>
          <p:cNvPr id="7" name="TextBox 6">
            <a:extLst>
              <a:ext uri="{FF2B5EF4-FFF2-40B4-BE49-F238E27FC236}">
                <a16:creationId xmlns:a16="http://schemas.microsoft.com/office/drawing/2014/main" id="{4B6427AB-9219-FB3B-B064-0D7BB4E5EF07}"/>
              </a:ext>
            </a:extLst>
          </p:cNvPr>
          <p:cNvSpPr txBox="1"/>
          <p:nvPr userDrawn="1"/>
        </p:nvSpPr>
        <p:spPr>
          <a:xfrm>
            <a:off x="526300" y="394723"/>
            <a:ext cx="5529944" cy="707886"/>
          </a:xfrm>
          <a:prstGeom prst="rect">
            <a:avLst/>
          </a:prstGeom>
          <a:noFill/>
        </p:spPr>
        <p:txBody>
          <a:bodyPr wrap="square" rtlCol="0">
            <a:spAutoFit/>
          </a:bodyPr>
          <a:lstStyle/>
          <a:p>
            <a:r>
              <a:rPr lang="en-US" sz="4000" b="1" dirty="0">
                <a:solidFill>
                  <a:schemeClr val="accent1"/>
                </a:solidFill>
                <a:latin typeface="Inter" panose="02000503000000020004" pitchFamily="2" charset="0"/>
                <a:ea typeface="Inter" panose="02000503000000020004" pitchFamily="2" charset="0"/>
              </a:rPr>
              <a:t>Table of Contents</a:t>
            </a:r>
          </a:p>
        </p:txBody>
      </p:sp>
      <p:sp>
        <p:nvSpPr>
          <p:cNvPr id="8" name="Text Placeholder 10">
            <a:extLst>
              <a:ext uri="{FF2B5EF4-FFF2-40B4-BE49-F238E27FC236}">
                <a16:creationId xmlns:a16="http://schemas.microsoft.com/office/drawing/2014/main" id="{5E5ABE94-26CC-2753-CFE5-01A7A89F70E6}"/>
              </a:ext>
            </a:extLst>
          </p:cNvPr>
          <p:cNvSpPr>
            <a:spLocks noGrp="1"/>
          </p:cNvSpPr>
          <p:nvPr>
            <p:ph type="body" sz="quarter" idx="10" hasCustomPrompt="1"/>
          </p:nvPr>
        </p:nvSpPr>
        <p:spPr>
          <a:xfrm>
            <a:off x="1489098" y="2349006"/>
            <a:ext cx="1046922" cy="995914"/>
          </a:xfrm>
          <a:prstGeom prst="rect">
            <a:avLst/>
          </a:prstGeom>
        </p:spPr>
        <p:txBody>
          <a:bodyPr anchor="ctr">
            <a:spAutoFit/>
          </a:bodyPr>
          <a:lstStyle>
            <a:lvl1pPr marL="0" indent="0" algn="ctr">
              <a:buNone/>
              <a:defRPr sz="5000" b="1">
                <a:solidFill>
                  <a:schemeClr val="accent1"/>
                </a:solidFill>
              </a:defRPr>
            </a:lvl1pPr>
          </a:lstStyle>
          <a:p>
            <a:pPr lvl="0"/>
            <a:r>
              <a:rPr lang="en-US" dirty="0">
                <a:effectLst/>
              </a:rPr>
              <a:t>01</a:t>
            </a:r>
            <a:endParaRPr lang="en-US" dirty="0"/>
          </a:p>
        </p:txBody>
      </p:sp>
      <p:sp>
        <p:nvSpPr>
          <p:cNvPr id="9" name="Text Placeholder 10">
            <a:extLst>
              <a:ext uri="{FF2B5EF4-FFF2-40B4-BE49-F238E27FC236}">
                <a16:creationId xmlns:a16="http://schemas.microsoft.com/office/drawing/2014/main" id="{BB489303-40EB-99FC-C36D-3D0FA59CF2AE}"/>
              </a:ext>
            </a:extLst>
          </p:cNvPr>
          <p:cNvSpPr>
            <a:spLocks noGrp="1"/>
          </p:cNvSpPr>
          <p:nvPr>
            <p:ph type="body" sz="quarter" idx="14" hasCustomPrompt="1"/>
          </p:nvPr>
        </p:nvSpPr>
        <p:spPr>
          <a:xfrm>
            <a:off x="1459538" y="3235211"/>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10" name="Text Placeholder 10">
            <a:extLst>
              <a:ext uri="{FF2B5EF4-FFF2-40B4-BE49-F238E27FC236}">
                <a16:creationId xmlns:a16="http://schemas.microsoft.com/office/drawing/2014/main" id="{CFD80B2C-245C-91DD-68EB-2121FE993C8B}"/>
              </a:ext>
            </a:extLst>
          </p:cNvPr>
          <p:cNvSpPr>
            <a:spLocks noGrp="1"/>
          </p:cNvSpPr>
          <p:nvPr>
            <p:ph type="body" sz="quarter" idx="15" hasCustomPrompt="1"/>
          </p:nvPr>
        </p:nvSpPr>
        <p:spPr>
          <a:xfrm>
            <a:off x="3534982" y="2349006"/>
            <a:ext cx="1046922" cy="995914"/>
          </a:xfrm>
          <a:prstGeom prst="rect">
            <a:avLst/>
          </a:prstGeom>
        </p:spPr>
        <p:txBody>
          <a:bodyPr anchor="ctr">
            <a:spAutoFit/>
          </a:bodyPr>
          <a:lstStyle>
            <a:lvl1pPr marL="0" indent="0" algn="ctr">
              <a:buNone/>
              <a:defRPr sz="5000" b="1">
                <a:solidFill>
                  <a:schemeClr val="accent1"/>
                </a:solidFill>
              </a:defRPr>
            </a:lvl1pPr>
          </a:lstStyle>
          <a:p>
            <a:pPr lvl="0"/>
            <a:r>
              <a:rPr lang="en-US" dirty="0">
                <a:effectLst/>
              </a:rPr>
              <a:t>02</a:t>
            </a:r>
            <a:endParaRPr lang="en-US" dirty="0"/>
          </a:p>
        </p:txBody>
      </p:sp>
      <p:sp>
        <p:nvSpPr>
          <p:cNvPr id="11" name="Text Placeholder 10">
            <a:extLst>
              <a:ext uri="{FF2B5EF4-FFF2-40B4-BE49-F238E27FC236}">
                <a16:creationId xmlns:a16="http://schemas.microsoft.com/office/drawing/2014/main" id="{F35990CD-BD0B-193F-FB6F-5E645B1657EB}"/>
              </a:ext>
            </a:extLst>
          </p:cNvPr>
          <p:cNvSpPr>
            <a:spLocks noGrp="1"/>
          </p:cNvSpPr>
          <p:nvPr>
            <p:ph type="body" sz="quarter" idx="16" hasCustomPrompt="1"/>
          </p:nvPr>
        </p:nvSpPr>
        <p:spPr>
          <a:xfrm>
            <a:off x="3505422" y="3235211"/>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12" name="Text Placeholder 10">
            <a:extLst>
              <a:ext uri="{FF2B5EF4-FFF2-40B4-BE49-F238E27FC236}">
                <a16:creationId xmlns:a16="http://schemas.microsoft.com/office/drawing/2014/main" id="{5B73E2EE-B57A-CC65-112E-C6467C93EB19}"/>
              </a:ext>
            </a:extLst>
          </p:cNvPr>
          <p:cNvSpPr>
            <a:spLocks noGrp="1"/>
          </p:cNvSpPr>
          <p:nvPr>
            <p:ph type="body" sz="quarter" idx="17" hasCustomPrompt="1"/>
          </p:nvPr>
        </p:nvSpPr>
        <p:spPr>
          <a:xfrm>
            <a:off x="5567712" y="2349006"/>
            <a:ext cx="1046922" cy="995914"/>
          </a:xfrm>
          <a:prstGeom prst="rect">
            <a:avLst/>
          </a:prstGeom>
        </p:spPr>
        <p:txBody>
          <a:bodyPr anchor="ctr">
            <a:spAutoFit/>
          </a:bodyPr>
          <a:lstStyle>
            <a:lvl1pPr marL="0" indent="0" algn="ctr">
              <a:buNone/>
              <a:defRPr sz="5000" b="1">
                <a:solidFill>
                  <a:schemeClr val="accent1"/>
                </a:solidFill>
              </a:defRPr>
            </a:lvl1pPr>
          </a:lstStyle>
          <a:p>
            <a:pPr lvl="0"/>
            <a:r>
              <a:rPr lang="en-US" dirty="0">
                <a:effectLst/>
              </a:rPr>
              <a:t>03</a:t>
            </a:r>
            <a:endParaRPr lang="en-US" dirty="0"/>
          </a:p>
        </p:txBody>
      </p:sp>
      <p:sp>
        <p:nvSpPr>
          <p:cNvPr id="13" name="Text Placeholder 10">
            <a:extLst>
              <a:ext uri="{FF2B5EF4-FFF2-40B4-BE49-F238E27FC236}">
                <a16:creationId xmlns:a16="http://schemas.microsoft.com/office/drawing/2014/main" id="{E8E4E813-737E-3EC7-3BD8-425AF8DADE82}"/>
              </a:ext>
            </a:extLst>
          </p:cNvPr>
          <p:cNvSpPr>
            <a:spLocks noGrp="1"/>
          </p:cNvSpPr>
          <p:nvPr>
            <p:ph type="body" sz="quarter" idx="18" hasCustomPrompt="1"/>
          </p:nvPr>
        </p:nvSpPr>
        <p:spPr>
          <a:xfrm>
            <a:off x="5538152" y="3235211"/>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14" name="Text Placeholder 10">
            <a:extLst>
              <a:ext uri="{FF2B5EF4-FFF2-40B4-BE49-F238E27FC236}">
                <a16:creationId xmlns:a16="http://schemas.microsoft.com/office/drawing/2014/main" id="{20EB2959-0186-81B2-88E6-7381ED4B613A}"/>
              </a:ext>
            </a:extLst>
          </p:cNvPr>
          <p:cNvSpPr>
            <a:spLocks noGrp="1"/>
          </p:cNvSpPr>
          <p:nvPr>
            <p:ph type="body" sz="quarter" idx="19" hasCustomPrompt="1"/>
          </p:nvPr>
        </p:nvSpPr>
        <p:spPr>
          <a:xfrm>
            <a:off x="7607024" y="2349006"/>
            <a:ext cx="1046922" cy="995914"/>
          </a:xfrm>
          <a:prstGeom prst="rect">
            <a:avLst/>
          </a:prstGeom>
        </p:spPr>
        <p:txBody>
          <a:bodyPr anchor="ctr">
            <a:spAutoFit/>
          </a:bodyPr>
          <a:lstStyle>
            <a:lvl1pPr marL="0" indent="0" algn="ctr">
              <a:buNone/>
              <a:defRPr sz="5000" b="1">
                <a:solidFill>
                  <a:schemeClr val="accent1"/>
                </a:solidFill>
              </a:defRPr>
            </a:lvl1pPr>
          </a:lstStyle>
          <a:p>
            <a:pPr lvl="0"/>
            <a:r>
              <a:rPr lang="en-US" dirty="0">
                <a:effectLst/>
              </a:rPr>
              <a:t>04</a:t>
            </a:r>
            <a:endParaRPr lang="en-US" dirty="0"/>
          </a:p>
        </p:txBody>
      </p:sp>
      <p:sp>
        <p:nvSpPr>
          <p:cNvPr id="15" name="Text Placeholder 10">
            <a:extLst>
              <a:ext uri="{FF2B5EF4-FFF2-40B4-BE49-F238E27FC236}">
                <a16:creationId xmlns:a16="http://schemas.microsoft.com/office/drawing/2014/main" id="{5AF3E054-B888-510E-C069-7945F164928E}"/>
              </a:ext>
            </a:extLst>
          </p:cNvPr>
          <p:cNvSpPr>
            <a:spLocks noGrp="1"/>
          </p:cNvSpPr>
          <p:nvPr>
            <p:ph type="body" sz="quarter" idx="20" hasCustomPrompt="1"/>
          </p:nvPr>
        </p:nvSpPr>
        <p:spPr>
          <a:xfrm>
            <a:off x="7577464" y="3235211"/>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16" name="Text Placeholder 10">
            <a:extLst>
              <a:ext uri="{FF2B5EF4-FFF2-40B4-BE49-F238E27FC236}">
                <a16:creationId xmlns:a16="http://schemas.microsoft.com/office/drawing/2014/main" id="{889093F6-EE74-130D-5A1C-4FBC71B19622}"/>
              </a:ext>
            </a:extLst>
          </p:cNvPr>
          <p:cNvSpPr>
            <a:spLocks noGrp="1"/>
          </p:cNvSpPr>
          <p:nvPr>
            <p:ph type="body" sz="quarter" idx="21" hasCustomPrompt="1"/>
          </p:nvPr>
        </p:nvSpPr>
        <p:spPr>
          <a:xfrm>
            <a:off x="9633177" y="2349006"/>
            <a:ext cx="1046922" cy="995914"/>
          </a:xfrm>
          <a:prstGeom prst="rect">
            <a:avLst/>
          </a:prstGeom>
        </p:spPr>
        <p:txBody>
          <a:bodyPr anchor="ctr">
            <a:spAutoFit/>
          </a:bodyPr>
          <a:lstStyle>
            <a:lvl1pPr marL="0" indent="0" algn="ctr">
              <a:buNone/>
              <a:defRPr sz="5000" b="1">
                <a:solidFill>
                  <a:schemeClr val="accent1"/>
                </a:solidFill>
              </a:defRPr>
            </a:lvl1pPr>
          </a:lstStyle>
          <a:p>
            <a:pPr lvl="0"/>
            <a:r>
              <a:rPr lang="en-US" dirty="0">
                <a:effectLst/>
              </a:rPr>
              <a:t>05</a:t>
            </a:r>
            <a:endParaRPr lang="en-US" dirty="0"/>
          </a:p>
        </p:txBody>
      </p:sp>
      <p:sp>
        <p:nvSpPr>
          <p:cNvPr id="17" name="Text Placeholder 10">
            <a:extLst>
              <a:ext uri="{FF2B5EF4-FFF2-40B4-BE49-F238E27FC236}">
                <a16:creationId xmlns:a16="http://schemas.microsoft.com/office/drawing/2014/main" id="{CA1C1DDD-0AD4-4347-C0FB-B99D614BCDFB}"/>
              </a:ext>
            </a:extLst>
          </p:cNvPr>
          <p:cNvSpPr>
            <a:spLocks noGrp="1"/>
          </p:cNvSpPr>
          <p:nvPr>
            <p:ph type="body" sz="quarter" idx="22" hasCustomPrompt="1"/>
          </p:nvPr>
        </p:nvSpPr>
        <p:spPr>
          <a:xfrm>
            <a:off x="9603617" y="3235211"/>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18" name="Text Placeholder 10">
            <a:extLst>
              <a:ext uri="{FF2B5EF4-FFF2-40B4-BE49-F238E27FC236}">
                <a16:creationId xmlns:a16="http://schemas.microsoft.com/office/drawing/2014/main" id="{F71DB02F-798C-C674-971C-6E82158E8698}"/>
              </a:ext>
            </a:extLst>
          </p:cNvPr>
          <p:cNvSpPr>
            <a:spLocks noGrp="1"/>
          </p:cNvSpPr>
          <p:nvPr>
            <p:ph type="body" sz="quarter" idx="23" hasCustomPrompt="1"/>
          </p:nvPr>
        </p:nvSpPr>
        <p:spPr>
          <a:xfrm>
            <a:off x="1489098" y="4117230"/>
            <a:ext cx="1046922" cy="995914"/>
          </a:xfrm>
          <a:prstGeom prst="rect">
            <a:avLst/>
          </a:prstGeom>
        </p:spPr>
        <p:txBody>
          <a:bodyPr anchor="t">
            <a:spAutoFit/>
          </a:bodyPr>
          <a:lstStyle>
            <a:lvl1pPr marL="0" indent="0" algn="ctr">
              <a:buNone/>
              <a:defRPr sz="5000" b="1">
                <a:solidFill>
                  <a:schemeClr val="accent1"/>
                </a:solidFill>
              </a:defRPr>
            </a:lvl1pPr>
          </a:lstStyle>
          <a:p>
            <a:pPr lvl="0"/>
            <a:r>
              <a:rPr lang="en-US" dirty="0">
                <a:effectLst/>
              </a:rPr>
              <a:t>06</a:t>
            </a:r>
            <a:endParaRPr lang="en-US" dirty="0"/>
          </a:p>
        </p:txBody>
      </p:sp>
      <p:sp>
        <p:nvSpPr>
          <p:cNvPr id="19" name="Text Placeholder 10">
            <a:extLst>
              <a:ext uri="{FF2B5EF4-FFF2-40B4-BE49-F238E27FC236}">
                <a16:creationId xmlns:a16="http://schemas.microsoft.com/office/drawing/2014/main" id="{3AA4B712-27A9-B0EE-0EE3-B5F8277B355B}"/>
              </a:ext>
            </a:extLst>
          </p:cNvPr>
          <p:cNvSpPr>
            <a:spLocks noGrp="1"/>
          </p:cNvSpPr>
          <p:nvPr>
            <p:ph type="body" sz="quarter" idx="24" hasCustomPrompt="1"/>
          </p:nvPr>
        </p:nvSpPr>
        <p:spPr>
          <a:xfrm>
            <a:off x="1459538" y="4965335"/>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20" name="Text Placeholder 10">
            <a:extLst>
              <a:ext uri="{FF2B5EF4-FFF2-40B4-BE49-F238E27FC236}">
                <a16:creationId xmlns:a16="http://schemas.microsoft.com/office/drawing/2014/main" id="{17BE3DB3-D41C-363B-9D94-38287F59CB96}"/>
              </a:ext>
            </a:extLst>
          </p:cNvPr>
          <p:cNvSpPr>
            <a:spLocks noGrp="1"/>
          </p:cNvSpPr>
          <p:nvPr>
            <p:ph type="body" sz="quarter" idx="25" hasCustomPrompt="1"/>
          </p:nvPr>
        </p:nvSpPr>
        <p:spPr>
          <a:xfrm>
            <a:off x="3534982" y="4117230"/>
            <a:ext cx="1046922" cy="995914"/>
          </a:xfrm>
          <a:prstGeom prst="rect">
            <a:avLst/>
          </a:prstGeom>
        </p:spPr>
        <p:txBody>
          <a:bodyPr anchor="t">
            <a:spAutoFit/>
          </a:bodyPr>
          <a:lstStyle>
            <a:lvl1pPr marL="0" indent="0" algn="ctr">
              <a:buNone/>
              <a:defRPr sz="5000" b="1">
                <a:solidFill>
                  <a:schemeClr val="accent1"/>
                </a:solidFill>
              </a:defRPr>
            </a:lvl1pPr>
          </a:lstStyle>
          <a:p>
            <a:pPr lvl="0"/>
            <a:r>
              <a:rPr lang="en-US" dirty="0">
                <a:effectLst/>
              </a:rPr>
              <a:t>07</a:t>
            </a:r>
            <a:endParaRPr lang="en-US" dirty="0"/>
          </a:p>
        </p:txBody>
      </p:sp>
      <p:sp>
        <p:nvSpPr>
          <p:cNvPr id="21" name="Text Placeholder 10">
            <a:extLst>
              <a:ext uri="{FF2B5EF4-FFF2-40B4-BE49-F238E27FC236}">
                <a16:creationId xmlns:a16="http://schemas.microsoft.com/office/drawing/2014/main" id="{F812C203-161E-4B3A-62E2-DFB7C63244BB}"/>
              </a:ext>
            </a:extLst>
          </p:cNvPr>
          <p:cNvSpPr>
            <a:spLocks noGrp="1"/>
          </p:cNvSpPr>
          <p:nvPr>
            <p:ph type="body" sz="quarter" idx="26" hasCustomPrompt="1"/>
          </p:nvPr>
        </p:nvSpPr>
        <p:spPr>
          <a:xfrm>
            <a:off x="3505422" y="4965335"/>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22" name="Text Placeholder 10">
            <a:extLst>
              <a:ext uri="{FF2B5EF4-FFF2-40B4-BE49-F238E27FC236}">
                <a16:creationId xmlns:a16="http://schemas.microsoft.com/office/drawing/2014/main" id="{A51391C0-94CF-2594-546B-AB1F99311388}"/>
              </a:ext>
            </a:extLst>
          </p:cNvPr>
          <p:cNvSpPr>
            <a:spLocks noGrp="1"/>
          </p:cNvSpPr>
          <p:nvPr>
            <p:ph type="body" sz="quarter" idx="27" hasCustomPrompt="1"/>
          </p:nvPr>
        </p:nvSpPr>
        <p:spPr>
          <a:xfrm>
            <a:off x="5567712" y="4117230"/>
            <a:ext cx="1046922" cy="995914"/>
          </a:xfrm>
          <a:prstGeom prst="rect">
            <a:avLst/>
          </a:prstGeom>
        </p:spPr>
        <p:txBody>
          <a:bodyPr anchor="t">
            <a:spAutoFit/>
          </a:bodyPr>
          <a:lstStyle>
            <a:lvl1pPr marL="0" indent="0" algn="ctr">
              <a:buNone/>
              <a:defRPr sz="5000" b="1">
                <a:solidFill>
                  <a:schemeClr val="accent1"/>
                </a:solidFill>
              </a:defRPr>
            </a:lvl1pPr>
          </a:lstStyle>
          <a:p>
            <a:pPr lvl="0"/>
            <a:r>
              <a:rPr lang="en-US" dirty="0">
                <a:effectLst/>
              </a:rPr>
              <a:t>08</a:t>
            </a:r>
            <a:endParaRPr lang="en-US" dirty="0"/>
          </a:p>
        </p:txBody>
      </p:sp>
      <p:sp>
        <p:nvSpPr>
          <p:cNvPr id="23" name="Text Placeholder 10">
            <a:extLst>
              <a:ext uri="{FF2B5EF4-FFF2-40B4-BE49-F238E27FC236}">
                <a16:creationId xmlns:a16="http://schemas.microsoft.com/office/drawing/2014/main" id="{86D55EC5-E83D-5B96-70E5-C0C1CBA51078}"/>
              </a:ext>
            </a:extLst>
          </p:cNvPr>
          <p:cNvSpPr>
            <a:spLocks noGrp="1"/>
          </p:cNvSpPr>
          <p:nvPr>
            <p:ph type="body" sz="quarter" idx="28" hasCustomPrompt="1"/>
          </p:nvPr>
        </p:nvSpPr>
        <p:spPr>
          <a:xfrm>
            <a:off x="5538152" y="4965335"/>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24" name="Text Placeholder 10">
            <a:extLst>
              <a:ext uri="{FF2B5EF4-FFF2-40B4-BE49-F238E27FC236}">
                <a16:creationId xmlns:a16="http://schemas.microsoft.com/office/drawing/2014/main" id="{4C7899E2-2517-9585-0C94-AB658B351A1C}"/>
              </a:ext>
            </a:extLst>
          </p:cNvPr>
          <p:cNvSpPr>
            <a:spLocks noGrp="1"/>
          </p:cNvSpPr>
          <p:nvPr>
            <p:ph type="body" sz="quarter" idx="29" hasCustomPrompt="1"/>
          </p:nvPr>
        </p:nvSpPr>
        <p:spPr>
          <a:xfrm>
            <a:off x="7607024" y="4117230"/>
            <a:ext cx="1046922" cy="995914"/>
          </a:xfrm>
          <a:prstGeom prst="rect">
            <a:avLst/>
          </a:prstGeom>
        </p:spPr>
        <p:txBody>
          <a:bodyPr anchor="t">
            <a:spAutoFit/>
          </a:bodyPr>
          <a:lstStyle>
            <a:lvl1pPr marL="0" indent="0" algn="ctr">
              <a:buNone/>
              <a:defRPr sz="5000" b="1">
                <a:solidFill>
                  <a:schemeClr val="accent1"/>
                </a:solidFill>
              </a:defRPr>
            </a:lvl1pPr>
          </a:lstStyle>
          <a:p>
            <a:pPr lvl="0"/>
            <a:r>
              <a:rPr lang="en-US" dirty="0">
                <a:effectLst/>
              </a:rPr>
              <a:t>09</a:t>
            </a:r>
            <a:endParaRPr lang="en-US" dirty="0"/>
          </a:p>
        </p:txBody>
      </p:sp>
      <p:sp>
        <p:nvSpPr>
          <p:cNvPr id="25" name="Text Placeholder 10">
            <a:extLst>
              <a:ext uri="{FF2B5EF4-FFF2-40B4-BE49-F238E27FC236}">
                <a16:creationId xmlns:a16="http://schemas.microsoft.com/office/drawing/2014/main" id="{C0255CEE-2463-837D-98EF-0C6CA65580F1}"/>
              </a:ext>
            </a:extLst>
          </p:cNvPr>
          <p:cNvSpPr>
            <a:spLocks noGrp="1"/>
          </p:cNvSpPr>
          <p:nvPr>
            <p:ph type="body" sz="quarter" idx="30" hasCustomPrompt="1"/>
          </p:nvPr>
        </p:nvSpPr>
        <p:spPr>
          <a:xfrm>
            <a:off x="7577464" y="4965335"/>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
        <p:nvSpPr>
          <p:cNvPr id="26" name="Text Placeholder 10">
            <a:extLst>
              <a:ext uri="{FF2B5EF4-FFF2-40B4-BE49-F238E27FC236}">
                <a16:creationId xmlns:a16="http://schemas.microsoft.com/office/drawing/2014/main" id="{16803DB5-7760-8364-A2DC-C653B86FAE8E}"/>
              </a:ext>
            </a:extLst>
          </p:cNvPr>
          <p:cNvSpPr>
            <a:spLocks noGrp="1"/>
          </p:cNvSpPr>
          <p:nvPr>
            <p:ph type="body" sz="quarter" idx="31" hasCustomPrompt="1"/>
          </p:nvPr>
        </p:nvSpPr>
        <p:spPr>
          <a:xfrm>
            <a:off x="9633177" y="4117230"/>
            <a:ext cx="1046922" cy="995914"/>
          </a:xfrm>
          <a:prstGeom prst="rect">
            <a:avLst/>
          </a:prstGeom>
        </p:spPr>
        <p:txBody>
          <a:bodyPr anchor="t">
            <a:spAutoFit/>
          </a:bodyPr>
          <a:lstStyle>
            <a:lvl1pPr marL="0" indent="0" algn="ctr">
              <a:buNone/>
              <a:defRPr sz="5000" b="1">
                <a:solidFill>
                  <a:schemeClr val="accent1"/>
                </a:solidFill>
              </a:defRPr>
            </a:lvl1pPr>
          </a:lstStyle>
          <a:p>
            <a:pPr lvl="0"/>
            <a:r>
              <a:rPr lang="en-US" dirty="0">
                <a:effectLst/>
              </a:rPr>
              <a:t>10</a:t>
            </a:r>
            <a:endParaRPr lang="en-US" dirty="0"/>
          </a:p>
        </p:txBody>
      </p:sp>
      <p:sp>
        <p:nvSpPr>
          <p:cNvPr id="27" name="Text Placeholder 10">
            <a:extLst>
              <a:ext uri="{FF2B5EF4-FFF2-40B4-BE49-F238E27FC236}">
                <a16:creationId xmlns:a16="http://schemas.microsoft.com/office/drawing/2014/main" id="{45B5066B-B5E7-0C2E-13B5-E28590B5755C}"/>
              </a:ext>
            </a:extLst>
          </p:cNvPr>
          <p:cNvSpPr>
            <a:spLocks noGrp="1"/>
          </p:cNvSpPr>
          <p:nvPr>
            <p:ph type="body" sz="quarter" idx="32" hasCustomPrompt="1"/>
          </p:nvPr>
        </p:nvSpPr>
        <p:spPr>
          <a:xfrm>
            <a:off x="9603617" y="4965335"/>
            <a:ext cx="1106043" cy="291105"/>
          </a:xfrm>
          <a:prstGeom prst="rect">
            <a:avLst/>
          </a:prstGeom>
        </p:spPr>
        <p:txBody>
          <a:bodyPr anchor="t">
            <a:spAutoFit/>
          </a:bodyPr>
          <a:lstStyle>
            <a:lvl1pPr marL="0" indent="0" algn="ctr">
              <a:lnSpc>
                <a:spcPct val="130000"/>
              </a:lnSpc>
              <a:spcBef>
                <a:spcPts val="0"/>
              </a:spcBef>
              <a:spcAft>
                <a:spcPts val="0"/>
              </a:spcAft>
              <a:buFont typeface="Arial" panose="020B0604020202020204" pitchFamily="34" charset="0"/>
              <a:buNone/>
              <a:defRPr sz="1100" b="0">
                <a:solidFill>
                  <a:schemeClr val="accent1"/>
                </a:solidFill>
              </a:defRPr>
            </a:lvl1pPr>
          </a:lstStyle>
          <a:p>
            <a:pPr lvl="0"/>
            <a:r>
              <a:rPr lang="en-US" dirty="0">
                <a:effectLst/>
              </a:rPr>
              <a:t>Page Title</a:t>
            </a:r>
          </a:p>
        </p:txBody>
      </p:sp>
    </p:spTree>
    <p:extLst>
      <p:ext uri="{BB962C8B-B14F-4D97-AF65-F5344CB8AC3E}">
        <p14:creationId xmlns:p14="http://schemas.microsoft.com/office/powerpoint/2010/main" val="25180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F36384-0FC9-9D31-D2BA-2B6F6880CCE3}"/>
              </a:ext>
            </a:extLst>
          </p:cNvPr>
          <p:cNvPicPr>
            <a:picLocks noChangeAspect="1"/>
          </p:cNvPicPr>
          <p:nvPr userDrawn="1"/>
        </p:nvPicPr>
        <p:blipFill>
          <a:blip r:embed="rId2"/>
          <a:stretch>
            <a:fillRect/>
          </a:stretch>
        </p:blipFill>
        <p:spPr>
          <a:xfrm>
            <a:off x="-1" y="-1"/>
            <a:ext cx="12191999" cy="2171699"/>
          </a:xfrm>
          <a:prstGeom prst="rect">
            <a:avLst/>
          </a:prstGeom>
        </p:spPr>
      </p:pic>
      <p:sp>
        <p:nvSpPr>
          <p:cNvPr id="7" name="Picture Placeholder 15">
            <a:extLst>
              <a:ext uri="{FF2B5EF4-FFF2-40B4-BE49-F238E27FC236}">
                <a16:creationId xmlns:a16="http://schemas.microsoft.com/office/drawing/2014/main" id="{47FA6FAB-7FD0-1E96-58BC-787B387BEAC7}"/>
              </a:ext>
            </a:extLst>
          </p:cNvPr>
          <p:cNvSpPr>
            <a:spLocks noGrp="1"/>
          </p:cNvSpPr>
          <p:nvPr>
            <p:ph type="pic" sz="quarter" idx="12"/>
          </p:nvPr>
        </p:nvSpPr>
        <p:spPr>
          <a:xfrm>
            <a:off x="1284978" y="3353821"/>
            <a:ext cx="1521824" cy="1521824"/>
          </a:xfrm>
          <a:custGeom>
            <a:avLst/>
            <a:gdLst>
              <a:gd name="connsiteX0" fmla="*/ 760912 w 1521824"/>
              <a:gd name="connsiteY0" fmla="*/ 0 h 1521824"/>
              <a:gd name="connsiteX1" fmla="*/ 1521824 w 1521824"/>
              <a:gd name="connsiteY1" fmla="*/ 760912 h 1521824"/>
              <a:gd name="connsiteX2" fmla="*/ 760912 w 1521824"/>
              <a:gd name="connsiteY2" fmla="*/ 1521824 h 1521824"/>
              <a:gd name="connsiteX3" fmla="*/ 0 w 1521824"/>
              <a:gd name="connsiteY3" fmla="*/ 760912 h 1521824"/>
              <a:gd name="connsiteX4" fmla="*/ 760912 w 1521824"/>
              <a:gd name="connsiteY4" fmla="*/ 0 h 1521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824" h="1521824">
                <a:moveTo>
                  <a:pt x="760912" y="0"/>
                </a:moveTo>
                <a:cubicBezTo>
                  <a:pt x="1181152" y="0"/>
                  <a:pt x="1521824" y="340672"/>
                  <a:pt x="1521824" y="760912"/>
                </a:cubicBezTo>
                <a:cubicBezTo>
                  <a:pt x="1521824" y="1181152"/>
                  <a:pt x="1181152" y="1521824"/>
                  <a:pt x="760912" y="1521824"/>
                </a:cubicBezTo>
                <a:cubicBezTo>
                  <a:pt x="340672" y="1521824"/>
                  <a:pt x="0" y="1181152"/>
                  <a:pt x="0" y="760912"/>
                </a:cubicBezTo>
                <a:cubicBezTo>
                  <a:pt x="0" y="340672"/>
                  <a:pt x="340672" y="0"/>
                  <a:pt x="760912" y="0"/>
                </a:cubicBezTo>
                <a:close/>
              </a:path>
            </a:pathLst>
          </a:custGeom>
        </p:spPr>
        <p:txBody>
          <a:bodyPr wrap="square" anchor="ctr">
            <a:noAutofit/>
          </a:bodyPr>
          <a:lstStyle>
            <a:lvl1pPr marL="0" indent="0" algn="ctr">
              <a:buNone/>
              <a:defRPr sz="1600">
                <a:solidFill>
                  <a:schemeClr val="accent1"/>
                </a:solidFill>
              </a:defRPr>
            </a:lvl1pPr>
          </a:lstStyle>
          <a:p>
            <a:endParaRPr lang="en-US" dirty="0"/>
          </a:p>
        </p:txBody>
      </p:sp>
      <p:sp>
        <p:nvSpPr>
          <p:cNvPr id="8" name="Text Placeholder 11">
            <a:extLst>
              <a:ext uri="{FF2B5EF4-FFF2-40B4-BE49-F238E27FC236}">
                <a16:creationId xmlns:a16="http://schemas.microsoft.com/office/drawing/2014/main" id="{2447E6CC-E5F5-13EE-29E9-74B2F53332D3}"/>
              </a:ext>
            </a:extLst>
          </p:cNvPr>
          <p:cNvSpPr>
            <a:spLocks noGrp="1"/>
          </p:cNvSpPr>
          <p:nvPr>
            <p:ph type="body" sz="quarter" idx="29" hasCustomPrompt="1"/>
          </p:nvPr>
        </p:nvSpPr>
        <p:spPr>
          <a:xfrm>
            <a:off x="3134099" y="3557026"/>
            <a:ext cx="2731864" cy="489878"/>
          </a:xfrm>
          <a:prstGeom prst="rect">
            <a:avLst/>
          </a:prstGeom>
        </p:spPr>
        <p:txBody>
          <a:bodyPr>
            <a:spAutoFit/>
          </a:bodyPr>
          <a:lstStyle>
            <a:lvl1pPr marL="0" indent="0" algn="l">
              <a:buNone/>
              <a:defRPr sz="2200" b="1" i="0">
                <a:solidFill>
                  <a:schemeClr val="accent1"/>
                </a:solidFill>
                <a:latin typeface="Inter SemiBold" panose="02000503000000020004" pitchFamily="2" charset="0"/>
                <a:ea typeface="Inter SemiBold" panose="02000503000000020004" pitchFamily="2"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Name Here</a:t>
            </a:r>
          </a:p>
        </p:txBody>
      </p:sp>
      <p:sp>
        <p:nvSpPr>
          <p:cNvPr id="9" name="Text Placeholder 11">
            <a:extLst>
              <a:ext uri="{FF2B5EF4-FFF2-40B4-BE49-F238E27FC236}">
                <a16:creationId xmlns:a16="http://schemas.microsoft.com/office/drawing/2014/main" id="{E1227288-C5B4-8DAA-3DC1-111F556C21B3}"/>
              </a:ext>
            </a:extLst>
          </p:cNvPr>
          <p:cNvSpPr>
            <a:spLocks noGrp="1"/>
          </p:cNvSpPr>
          <p:nvPr>
            <p:ph type="body" sz="quarter" idx="30" hasCustomPrompt="1"/>
          </p:nvPr>
        </p:nvSpPr>
        <p:spPr>
          <a:xfrm>
            <a:off x="3125473" y="3951557"/>
            <a:ext cx="2731864" cy="855940"/>
          </a:xfrm>
          <a:prstGeom prst="rect">
            <a:avLst/>
          </a:prstGeom>
        </p:spPr>
        <p:txBody>
          <a:bodyPr>
            <a:spAutoFit/>
          </a:bodyPr>
          <a:lstStyle>
            <a:lvl1pPr marL="0" indent="0" algn="l">
              <a:lnSpc>
                <a:spcPct val="120000"/>
              </a:lnSpc>
              <a:spcBef>
                <a:spcPts val="0"/>
              </a:spcBef>
              <a:buNone/>
              <a:defRPr sz="1400" b="0">
                <a:solidFill>
                  <a:schemeClr val="accent1"/>
                </a:solidFill>
                <a:latin typeface="Source Serif Pro" panose="02040603050405020204" pitchFamily="18" charset="0"/>
                <a:ea typeface="Source Serif Pro" panose="02040603050405020204" pitchFamily="18" charset="0"/>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effectLst/>
              </a:rPr>
              <a:t>Title</a:t>
            </a:r>
            <a:br>
              <a:rPr lang="en-US" dirty="0">
                <a:effectLst/>
              </a:rPr>
            </a:br>
            <a:r>
              <a:rPr lang="en-US" dirty="0">
                <a:effectLst/>
              </a:rPr>
              <a:t>Practice Area</a:t>
            </a:r>
          </a:p>
          <a:p>
            <a:pPr lvl="0"/>
            <a:r>
              <a:rPr lang="en-US" dirty="0" err="1">
                <a:effectLst/>
              </a:rPr>
              <a:t>name@email.com</a:t>
            </a:r>
            <a:endParaRPr lang="en-US" dirty="0"/>
          </a:p>
        </p:txBody>
      </p:sp>
      <p:sp>
        <p:nvSpPr>
          <p:cNvPr id="11" name="TextBox 10">
            <a:extLst>
              <a:ext uri="{FF2B5EF4-FFF2-40B4-BE49-F238E27FC236}">
                <a16:creationId xmlns:a16="http://schemas.microsoft.com/office/drawing/2014/main" id="{8B7735CD-CD77-AA7B-F936-C3C640A7E6DF}"/>
              </a:ext>
            </a:extLst>
          </p:cNvPr>
          <p:cNvSpPr txBox="1"/>
          <p:nvPr userDrawn="1"/>
        </p:nvSpPr>
        <p:spPr>
          <a:xfrm>
            <a:off x="4090512" y="736329"/>
            <a:ext cx="4010976" cy="707886"/>
          </a:xfrm>
          <a:prstGeom prst="rect">
            <a:avLst/>
          </a:prstGeom>
          <a:noFill/>
        </p:spPr>
        <p:txBody>
          <a:bodyPr wrap="square" rtlCol="0">
            <a:spAutoFit/>
          </a:bodyPr>
          <a:lstStyle/>
          <a:p>
            <a:pPr algn="ctr"/>
            <a:r>
              <a:rPr lang="en-US" sz="4000" b="1" dirty="0">
                <a:solidFill>
                  <a:schemeClr val="accent1"/>
                </a:solidFill>
                <a:latin typeface="Inter" panose="02000503000000020004" pitchFamily="2" charset="0"/>
                <a:ea typeface="Inter" panose="02000503000000020004" pitchFamily="2" charset="0"/>
              </a:rPr>
              <a:t>Thank You</a:t>
            </a:r>
          </a:p>
        </p:txBody>
      </p:sp>
      <p:pic>
        <p:nvPicPr>
          <p:cNvPr id="12" name="Graphic 11">
            <a:extLst>
              <a:ext uri="{FF2B5EF4-FFF2-40B4-BE49-F238E27FC236}">
                <a16:creationId xmlns:a16="http://schemas.microsoft.com/office/drawing/2014/main" id="{23F29C32-4DA9-7456-E14B-ABDF8916CF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3336" y="5870535"/>
            <a:ext cx="1181615" cy="530266"/>
          </a:xfrm>
          <a:prstGeom prst="rect">
            <a:avLst/>
          </a:prstGeom>
        </p:spPr>
      </p:pic>
      <p:sp>
        <p:nvSpPr>
          <p:cNvPr id="15" name="Text Placeholder 13">
            <a:extLst>
              <a:ext uri="{FF2B5EF4-FFF2-40B4-BE49-F238E27FC236}">
                <a16:creationId xmlns:a16="http://schemas.microsoft.com/office/drawing/2014/main" id="{70F46246-6033-04E1-95EB-334F07EEF9ED}"/>
              </a:ext>
            </a:extLst>
          </p:cNvPr>
          <p:cNvSpPr>
            <a:spLocks noGrp="1"/>
          </p:cNvSpPr>
          <p:nvPr>
            <p:ph type="body" sz="quarter" idx="31"/>
          </p:nvPr>
        </p:nvSpPr>
        <p:spPr>
          <a:xfrm>
            <a:off x="6361113" y="3061524"/>
            <a:ext cx="5224462" cy="2114490"/>
          </a:xfrm>
        </p:spPr>
        <p:txBody>
          <a:bodyPr anchor="ctr">
            <a:spAutoFit/>
          </a:bodyPr>
          <a:lstStyle>
            <a:lvl1pPr>
              <a:lnSpc>
                <a:spcPct val="130000"/>
              </a:lnSpc>
              <a:defRPr sz="1800"/>
            </a:lvl1pPr>
            <a:lvl2pPr>
              <a:lnSpc>
                <a:spcPct val="130000"/>
              </a:lnSpc>
              <a:defRPr sz="1800"/>
            </a:lvl2pPr>
            <a:lvl3pPr>
              <a:lnSpc>
                <a:spcPct val="130000"/>
              </a:lnSpc>
              <a:defRPr sz="1800"/>
            </a:lvl3pPr>
            <a:lvl4pPr>
              <a:lnSpc>
                <a:spcPct val="130000"/>
              </a:lnSpc>
              <a:defRPr sz="1800"/>
            </a:lvl4pPr>
            <a:lvl5pPr>
              <a:lnSpc>
                <a:spcPct val="13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391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7DDAEDF-E5DE-83DB-5C75-EA2D161280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7210" y="215720"/>
            <a:ext cx="725715" cy="279769"/>
          </a:xfrm>
          <a:prstGeom prst="rect">
            <a:avLst/>
          </a:prstGeom>
        </p:spPr>
      </p:pic>
      <p:sp>
        <p:nvSpPr>
          <p:cNvPr id="7" name="Picture Placeholder 4">
            <a:extLst>
              <a:ext uri="{FF2B5EF4-FFF2-40B4-BE49-F238E27FC236}">
                <a16:creationId xmlns:a16="http://schemas.microsoft.com/office/drawing/2014/main" id="{D174FDFC-E1DD-074D-C2B5-DDD8EE6F98E2}"/>
              </a:ext>
            </a:extLst>
          </p:cNvPr>
          <p:cNvSpPr>
            <a:spLocks noGrp="1"/>
          </p:cNvSpPr>
          <p:nvPr>
            <p:ph type="pic" sz="quarter" idx="16" hasCustomPrompt="1"/>
          </p:nvPr>
        </p:nvSpPr>
        <p:spPr>
          <a:xfrm>
            <a:off x="1735716" y="2633517"/>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8" name="Picture Placeholder 4">
            <a:extLst>
              <a:ext uri="{FF2B5EF4-FFF2-40B4-BE49-F238E27FC236}">
                <a16:creationId xmlns:a16="http://schemas.microsoft.com/office/drawing/2014/main" id="{3A0B4297-E99D-B80B-F1BB-2BA1AD2C512F}"/>
              </a:ext>
            </a:extLst>
          </p:cNvPr>
          <p:cNvSpPr>
            <a:spLocks noGrp="1"/>
          </p:cNvSpPr>
          <p:nvPr>
            <p:ph type="pic" sz="quarter" idx="17" hasCustomPrompt="1"/>
          </p:nvPr>
        </p:nvSpPr>
        <p:spPr>
          <a:xfrm>
            <a:off x="3990543" y="2633517"/>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9" name="Picture Placeholder 4">
            <a:extLst>
              <a:ext uri="{FF2B5EF4-FFF2-40B4-BE49-F238E27FC236}">
                <a16:creationId xmlns:a16="http://schemas.microsoft.com/office/drawing/2014/main" id="{D9EEA402-A720-94D1-E481-351CC74A3360}"/>
              </a:ext>
            </a:extLst>
          </p:cNvPr>
          <p:cNvSpPr>
            <a:spLocks noGrp="1"/>
          </p:cNvSpPr>
          <p:nvPr>
            <p:ph type="pic" sz="quarter" idx="18" hasCustomPrompt="1"/>
          </p:nvPr>
        </p:nvSpPr>
        <p:spPr>
          <a:xfrm>
            <a:off x="6245371" y="2633517"/>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0" name="Picture Placeholder 4">
            <a:extLst>
              <a:ext uri="{FF2B5EF4-FFF2-40B4-BE49-F238E27FC236}">
                <a16:creationId xmlns:a16="http://schemas.microsoft.com/office/drawing/2014/main" id="{92CFF037-9A74-33EA-479F-D7D36DB26CAE}"/>
              </a:ext>
            </a:extLst>
          </p:cNvPr>
          <p:cNvSpPr>
            <a:spLocks noGrp="1"/>
          </p:cNvSpPr>
          <p:nvPr>
            <p:ph type="pic" sz="quarter" idx="19" hasCustomPrompt="1"/>
          </p:nvPr>
        </p:nvSpPr>
        <p:spPr>
          <a:xfrm>
            <a:off x="8500198" y="2633517"/>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1" name="Picture Placeholder 4">
            <a:extLst>
              <a:ext uri="{FF2B5EF4-FFF2-40B4-BE49-F238E27FC236}">
                <a16:creationId xmlns:a16="http://schemas.microsoft.com/office/drawing/2014/main" id="{163611BA-3EB5-971B-9E58-37C2C37C22EA}"/>
              </a:ext>
            </a:extLst>
          </p:cNvPr>
          <p:cNvSpPr>
            <a:spLocks noGrp="1"/>
          </p:cNvSpPr>
          <p:nvPr>
            <p:ph type="pic" sz="quarter" idx="20" hasCustomPrompt="1"/>
          </p:nvPr>
        </p:nvSpPr>
        <p:spPr>
          <a:xfrm>
            <a:off x="2878716" y="4306454"/>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2" name="Picture Placeholder 4">
            <a:extLst>
              <a:ext uri="{FF2B5EF4-FFF2-40B4-BE49-F238E27FC236}">
                <a16:creationId xmlns:a16="http://schemas.microsoft.com/office/drawing/2014/main" id="{64B7B996-0A01-6DF1-EC0E-AF59A982DCC9}"/>
              </a:ext>
            </a:extLst>
          </p:cNvPr>
          <p:cNvSpPr>
            <a:spLocks noGrp="1"/>
          </p:cNvSpPr>
          <p:nvPr>
            <p:ph type="pic" sz="quarter" idx="21" hasCustomPrompt="1"/>
          </p:nvPr>
        </p:nvSpPr>
        <p:spPr>
          <a:xfrm>
            <a:off x="5133543" y="4306454"/>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3" name="Picture Placeholder 4">
            <a:extLst>
              <a:ext uri="{FF2B5EF4-FFF2-40B4-BE49-F238E27FC236}">
                <a16:creationId xmlns:a16="http://schemas.microsoft.com/office/drawing/2014/main" id="{E9A393B5-1081-3DDC-2476-05AEF511AD58}"/>
              </a:ext>
            </a:extLst>
          </p:cNvPr>
          <p:cNvSpPr>
            <a:spLocks noGrp="1"/>
          </p:cNvSpPr>
          <p:nvPr>
            <p:ph type="pic" sz="quarter" idx="22" hasCustomPrompt="1"/>
          </p:nvPr>
        </p:nvSpPr>
        <p:spPr>
          <a:xfrm>
            <a:off x="7388371" y="4306454"/>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4" name="Picture Placeholder 4">
            <a:extLst>
              <a:ext uri="{FF2B5EF4-FFF2-40B4-BE49-F238E27FC236}">
                <a16:creationId xmlns:a16="http://schemas.microsoft.com/office/drawing/2014/main" id="{198F05E5-CEB5-A303-0266-64813CBE87BD}"/>
              </a:ext>
            </a:extLst>
          </p:cNvPr>
          <p:cNvSpPr>
            <a:spLocks noGrp="1"/>
          </p:cNvSpPr>
          <p:nvPr>
            <p:ph type="pic" sz="quarter" idx="23" hasCustomPrompt="1"/>
          </p:nvPr>
        </p:nvSpPr>
        <p:spPr>
          <a:xfrm>
            <a:off x="9643198" y="4306454"/>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5" name="Picture Placeholder 4">
            <a:extLst>
              <a:ext uri="{FF2B5EF4-FFF2-40B4-BE49-F238E27FC236}">
                <a16:creationId xmlns:a16="http://schemas.microsoft.com/office/drawing/2014/main" id="{4EF23B56-AF53-77D6-075D-792A43623996}"/>
              </a:ext>
            </a:extLst>
          </p:cNvPr>
          <p:cNvSpPr>
            <a:spLocks noGrp="1"/>
          </p:cNvSpPr>
          <p:nvPr>
            <p:ph type="pic" sz="quarter" idx="24" hasCustomPrompt="1"/>
          </p:nvPr>
        </p:nvSpPr>
        <p:spPr>
          <a:xfrm>
            <a:off x="623888" y="4306453"/>
            <a:ext cx="1849148" cy="878749"/>
          </a:xfrm>
          <a:prstGeom prst="rect">
            <a:avLst/>
          </a:prstGeom>
        </p:spPr>
        <p:txBody>
          <a:bodyPr anchor="ctr">
            <a:normAutofit/>
          </a:bodyPr>
          <a:lstStyle>
            <a:lvl1pPr marL="0" indent="0" algn="ctr">
              <a:buNone/>
              <a:defRPr sz="1200">
                <a:solidFill>
                  <a:schemeClr val="accent1"/>
                </a:solidFill>
              </a:defRPr>
            </a:lvl1pPr>
          </a:lstStyle>
          <a:p>
            <a:r>
              <a:rPr lang="en-US" dirty="0"/>
              <a:t>Logo</a:t>
            </a:r>
          </a:p>
        </p:txBody>
      </p:sp>
      <p:sp>
        <p:nvSpPr>
          <p:cNvPr id="16" name="Text Placeholder 10">
            <a:extLst>
              <a:ext uri="{FF2B5EF4-FFF2-40B4-BE49-F238E27FC236}">
                <a16:creationId xmlns:a16="http://schemas.microsoft.com/office/drawing/2014/main" id="{F472DF1B-1704-7EC5-D5A2-11DFCA0E7E03}"/>
              </a:ext>
            </a:extLst>
          </p:cNvPr>
          <p:cNvSpPr>
            <a:spLocks noGrp="1"/>
          </p:cNvSpPr>
          <p:nvPr>
            <p:ph type="body" sz="quarter" idx="25" hasCustomPrompt="1"/>
          </p:nvPr>
        </p:nvSpPr>
        <p:spPr>
          <a:xfrm>
            <a:off x="501881" y="465104"/>
            <a:ext cx="10003327" cy="878749"/>
          </a:xfrm>
          <a:prstGeom prst="rect">
            <a:avLst/>
          </a:prstGeom>
        </p:spPr>
        <p:txBody>
          <a:bodyPr anchor="t">
            <a:normAutofit/>
          </a:bodyPr>
          <a:lstStyle>
            <a:lvl1pPr marL="0" indent="0">
              <a:lnSpc>
                <a:spcPct val="100000"/>
              </a:lnSpc>
              <a:buNone/>
              <a:defRPr sz="4000" b="1">
                <a:solidFill>
                  <a:schemeClr val="accent1"/>
                </a:solidFill>
              </a:defRPr>
            </a:lvl1pPr>
          </a:lstStyle>
          <a:p>
            <a:pPr lvl="0"/>
            <a:r>
              <a:rPr lang="en-US" dirty="0">
                <a:effectLst/>
              </a:rPr>
              <a:t>Lorem ipsum dolor sit </a:t>
            </a:r>
            <a:r>
              <a:rPr lang="en-US" dirty="0" err="1">
                <a:effectLst/>
              </a:rPr>
              <a:t>amet</a:t>
            </a:r>
            <a:endParaRPr lang="en-US" dirty="0"/>
          </a:p>
        </p:txBody>
      </p:sp>
      <p:sp>
        <p:nvSpPr>
          <p:cNvPr id="17" name="TextBox 16">
            <a:extLst>
              <a:ext uri="{FF2B5EF4-FFF2-40B4-BE49-F238E27FC236}">
                <a16:creationId xmlns:a16="http://schemas.microsoft.com/office/drawing/2014/main" id="{21218131-B699-D9A6-9512-EA42D803895C}"/>
              </a:ext>
            </a:extLst>
          </p:cNvPr>
          <p:cNvSpPr txBox="1"/>
          <p:nvPr userDrawn="1"/>
        </p:nvSpPr>
        <p:spPr>
          <a:xfrm>
            <a:off x="11351816" y="6342612"/>
            <a:ext cx="530566" cy="276999"/>
          </a:xfrm>
          <a:prstGeom prst="rect">
            <a:avLst/>
          </a:prstGeom>
          <a:noFill/>
        </p:spPr>
        <p:txBody>
          <a:bodyPr wrap="square" rtlCol="0">
            <a:spAutoFit/>
          </a:bodyPr>
          <a:lstStyle/>
          <a:p>
            <a:pPr algn="r"/>
            <a:fld id="{50EB12DA-1A66-3247-A10B-A07AF2C2ABF0}" type="slidenum">
              <a:rPr lang="en-US" sz="1200" smtClean="0">
                <a:solidFill>
                  <a:schemeClr val="accent1"/>
                </a:solidFill>
                <a:latin typeface="Inter" panose="02000503000000020004" pitchFamily="2" charset="0"/>
                <a:ea typeface="Inter" panose="02000503000000020004" pitchFamily="2" charset="0"/>
              </a:rPr>
              <a:pPr algn="r"/>
              <a:t>‹#›</a:t>
            </a:fld>
            <a:endParaRPr lang="en-US" sz="1400" dirty="0">
              <a:solidFill>
                <a:schemeClr val="accent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2694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6029AE3-2B32-B17E-7BB1-A58209DDF6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247210" y="215720"/>
            <a:ext cx="725715" cy="279769"/>
          </a:xfrm>
          <a:prstGeom prst="rect">
            <a:avLst/>
          </a:prstGeom>
        </p:spPr>
      </p:pic>
      <p:sp>
        <p:nvSpPr>
          <p:cNvPr id="6" name="Text Placeholder 10">
            <a:extLst>
              <a:ext uri="{FF2B5EF4-FFF2-40B4-BE49-F238E27FC236}">
                <a16:creationId xmlns:a16="http://schemas.microsoft.com/office/drawing/2014/main" id="{CE7E81D0-18B9-BFD4-0D04-0DD6F11EE0FF}"/>
              </a:ext>
            </a:extLst>
          </p:cNvPr>
          <p:cNvSpPr>
            <a:spLocks noGrp="1"/>
          </p:cNvSpPr>
          <p:nvPr>
            <p:ph type="body" sz="quarter" idx="10" hasCustomPrompt="1"/>
          </p:nvPr>
        </p:nvSpPr>
        <p:spPr>
          <a:xfrm>
            <a:off x="844783" y="1067778"/>
            <a:ext cx="3831126" cy="878749"/>
          </a:xfrm>
          <a:prstGeom prst="rect">
            <a:avLst/>
          </a:prstGeom>
        </p:spPr>
        <p:txBody>
          <a:bodyPr anchor="t">
            <a:normAutofit/>
          </a:bodyPr>
          <a:lstStyle>
            <a:lvl1pPr marL="0" indent="0">
              <a:lnSpc>
                <a:spcPct val="100000"/>
              </a:lnSpc>
              <a:buNone/>
              <a:defRPr sz="2400" b="1">
                <a:solidFill>
                  <a:schemeClr val="accent1"/>
                </a:solidFill>
              </a:defRPr>
            </a:lvl1pPr>
          </a:lstStyle>
          <a:p>
            <a:pPr lvl="0"/>
            <a:r>
              <a:rPr lang="en-US" dirty="0">
                <a:effectLst/>
              </a:rPr>
              <a:t>Lorem ipsum dolor </a:t>
            </a:r>
            <a:br>
              <a:rPr lang="en-US" dirty="0">
                <a:effectLst/>
              </a:rPr>
            </a:br>
            <a:r>
              <a:rPr lang="en-US" dirty="0">
                <a:effectLst/>
              </a:rPr>
              <a:t>sit </a:t>
            </a:r>
            <a:r>
              <a:rPr lang="en-US" dirty="0" err="1">
                <a:effectLst/>
              </a:rPr>
              <a:t>amet</a:t>
            </a:r>
            <a:endParaRPr lang="en-US" dirty="0"/>
          </a:p>
        </p:txBody>
      </p:sp>
      <p:sp>
        <p:nvSpPr>
          <p:cNvPr id="12" name="Text Placeholder 10">
            <a:extLst>
              <a:ext uri="{FF2B5EF4-FFF2-40B4-BE49-F238E27FC236}">
                <a16:creationId xmlns:a16="http://schemas.microsoft.com/office/drawing/2014/main" id="{5CCA31A1-919C-1581-B9A1-C516567CAA5D}"/>
              </a:ext>
            </a:extLst>
          </p:cNvPr>
          <p:cNvSpPr>
            <a:spLocks noGrp="1"/>
          </p:cNvSpPr>
          <p:nvPr>
            <p:ph type="body" sz="quarter" idx="17" hasCustomPrompt="1"/>
          </p:nvPr>
        </p:nvSpPr>
        <p:spPr>
          <a:xfrm>
            <a:off x="865565" y="2030540"/>
            <a:ext cx="3831126" cy="4089705"/>
          </a:xfrm>
          <a:prstGeom prst="rect">
            <a:avLst/>
          </a:prstGeom>
        </p:spPr>
        <p:txBody>
          <a:bodyPr anchor="t">
            <a:noAutofit/>
          </a:bodyPr>
          <a:lstStyle>
            <a:lvl1pPr marL="0" indent="0">
              <a:lnSpc>
                <a:spcPct val="120000"/>
              </a:lnSpc>
              <a:spcBef>
                <a:spcPts val="0"/>
              </a:spcBef>
              <a:spcAft>
                <a:spcPts val="1200"/>
              </a:spcAft>
              <a:buNone/>
              <a:defRPr sz="1750" b="0">
                <a:solidFill>
                  <a:schemeClr val="accent1"/>
                </a:solidFill>
              </a:defRPr>
            </a:lvl1pPr>
          </a:lstStyle>
          <a:p>
            <a:pPr lvl="0"/>
            <a:r>
              <a:rPr lang="en-US" dirty="0">
                <a:effectLst/>
              </a:rPr>
              <a:t>Lorem ipsum dolor sit </a:t>
            </a:r>
            <a:r>
              <a:rPr lang="en-US" dirty="0" err="1">
                <a:effectLst/>
              </a:rPr>
              <a:t>amet</a:t>
            </a:r>
            <a:r>
              <a:rPr lang="en-US" dirty="0">
                <a:effectLst/>
              </a:rPr>
              <a:t> </a:t>
            </a:r>
            <a:r>
              <a:rPr lang="en-US" dirty="0" err="1">
                <a:effectLst/>
              </a:rPr>
              <a:t>consectetur</a:t>
            </a:r>
            <a:r>
              <a:rPr lang="en-US" dirty="0">
                <a:effectLst/>
              </a:rPr>
              <a:t>. </a:t>
            </a:r>
            <a:r>
              <a:rPr lang="en-US" dirty="0" err="1">
                <a:effectLst/>
              </a:rPr>
              <a:t>Nulla</a:t>
            </a:r>
            <a:r>
              <a:rPr lang="en-US" dirty="0">
                <a:effectLst/>
              </a:rPr>
              <a:t> </a:t>
            </a:r>
            <a:r>
              <a:rPr lang="en-US" dirty="0" err="1">
                <a:effectLst/>
              </a:rPr>
              <a:t>fringilla</a:t>
            </a:r>
            <a:r>
              <a:rPr lang="en-US" dirty="0">
                <a:effectLst/>
              </a:rPr>
              <a:t> id </a:t>
            </a:r>
            <a:r>
              <a:rPr lang="en-US" dirty="0" err="1">
                <a:effectLst/>
              </a:rPr>
              <a:t>congue</a:t>
            </a:r>
            <a:r>
              <a:rPr lang="en-US" dirty="0">
                <a:effectLst/>
              </a:rPr>
              <a:t> </a:t>
            </a:r>
            <a:r>
              <a:rPr lang="en-US" dirty="0" err="1">
                <a:effectLst/>
              </a:rPr>
              <a:t>tellus</a:t>
            </a:r>
            <a:r>
              <a:rPr lang="en-US" dirty="0">
                <a:effectLst/>
              </a:rPr>
              <a:t> mi lacinia </a:t>
            </a:r>
            <a:r>
              <a:rPr lang="en-US" dirty="0" err="1">
                <a:effectLst/>
              </a:rPr>
              <a:t>platea</a:t>
            </a:r>
            <a:r>
              <a:rPr lang="en-US" dirty="0">
                <a:effectLst/>
              </a:rPr>
              <a:t> </a:t>
            </a:r>
            <a:r>
              <a:rPr lang="en-US" dirty="0" err="1">
                <a:effectLst/>
              </a:rPr>
              <a:t>tellus</a:t>
            </a:r>
            <a:r>
              <a:rPr lang="en-US" dirty="0">
                <a:effectLst/>
              </a:rPr>
              <a:t>. At id sed </a:t>
            </a:r>
            <a:r>
              <a:rPr lang="en-US" dirty="0" err="1">
                <a:effectLst/>
              </a:rPr>
              <a:t>faucibus</a:t>
            </a:r>
            <a:r>
              <a:rPr lang="en-US" dirty="0">
                <a:effectLst/>
              </a:rPr>
              <a:t> a </a:t>
            </a:r>
            <a:r>
              <a:rPr lang="en-US" dirty="0" err="1">
                <a:effectLst/>
              </a:rPr>
              <a:t>ultrices</a:t>
            </a:r>
            <a:r>
              <a:rPr lang="en-US" dirty="0">
                <a:effectLst/>
              </a:rPr>
              <a:t> </a:t>
            </a:r>
            <a:r>
              <a:rPr lang="en-US" dirty="0" err="1">
                <a:effectLst/>
              </a:rPr>
              <a:t>aliquet</a:t>
            </a:r>
            <a:r>
              <a:rPr lang="en-US" dirty="0">
                <a:effectLst/>
              </a:rPr>
              <a:t> fermentum. Vel vestibulum </a:t>
            </a:r>
            <a:r>
              <a:rPr lang="en-US" dirty="0" err="1">
                <a:effectLst/>
              </a:rPr>
              <a:t>cras</a:t>
            </a:r>
            <a:r>
              <a:rPr lang="en-US" dirty="0">
                <a:effectLst/>
              </a:rPr>
              <a:t> </a:t>
            </a:r>
            <a:r>
              <a:rPr lang="en-US" dirty="0" err="1">
                <a:effectLst/>
              </a:rPr>
              <a:t>aliquet</a:t>
            </a:r>
            <a:r>
              <a:rPr lang="en-US" dirty="0">
                <a:effectLst/>
              </a:rPr>
              <a:t> lorem </a:t>
            </a:r>
            <a:r>
              <a:rPr lang="en-US" dirty="0" err="1">
                <a:effectLst/>
              </a:rPr>
              <a:t>eget</a:t>
            </a:r>
            <a:r>
              <a:rPr lang="en-US" dirty="0">
                <a:effectLst/>
              </a:rPr>
              <a:t>. Ipsum </a:t>
            </a:r>
            <a:r>
              <a:rPr lang="en-US" dirty="0" err="1">
                <a:effectLst/>
              </a:rPr>
              <a:t>platea</a:t>
            </a:r>
            <a:r>
              <a:rPr lang="en-US" dirty="0">
                <a:effectLst/>
              </a:rPr>
              <a:t> </a:t>
            </a:r>
            <a:r>
              <a:rPr lang="en-US" dirty="0" err="1">
                <a:effectLst/>
              </a:rPr>
              <a:t>purus</a:t>
            </a:r>
            <a:r>
              <a:rPr lang="en-US" dirty="0">
                <a:effectLst/>
              </a:rPr>
              <a:t> </a:t>
            </a:r>
            <a:r>
              <a:rPr lang="en-US" dirty="0" err="1">
                <a:effectLst/>
              </a:rPr>
              <a:t>arcu</a:t>
            </a:r>
            <a:r>
              <a:rPr lang="en-US" dirty="0">
                <a:effectLst/>
              </a:rPr>
              <a:t> at </a:t>
            </a:r>
            <a:r>
              <a:rPr lang="en-US" dirty="0" err="1">
                <a:effectLst/>
              </a:rPr>
              <a:t>habitasse</a:t>
            </a:r>
            <a:r>
              <a:rPr lang="en-US" dirty="0">
                <a:effectLst/>
              </a:rPr>
              <a:t>. Quam </a:t>
            </a:r>
            <a:r>
              <a:rPr lang="en-US" dirty="0" err="1">
                <a:effectLst/>
              </a:rPr>
              <a:t>feugiat</a:t>
            </a:r>
            <a:r>
              <a:rPr lang="en-US" dirty="0">
                <a:effectLst/>
              </a:rPr>
              <a:t> </a:t>
            </a:r>
            <a:r>
              <a:rPr lang="en-US" dirty="0" err="1">
                <a:effectLst/>
              </a:rPr>
              <a:t>ultrices</a:t>
            </a:r>
            <a:r>
              <a:rPr lang="en-US" dirty="0">
                <a:effectLst/>
              </a:rPr>
              <a:t> </a:t>
            </a:r>
            <a:r>
              <a:rPr lang="en-US" dirty="0" err="1">
                <a:effectLst/>
              </a:rPr>
              <a:t>ut</a:t>
            </a:r>
            <a:r>
              <a:rPr lang="en-US" dirty="0">
                <a:effectLst/>
              </a:rPr>
              <a:t> </a:t>
            </a:r>
            <a:r>
              <a:rPr lang="en-US" dirty="0" err="1">
                <a:effectLst/>
              </a:rPr>
              <a:t>augue</a:t>
            </a:r>
            <a:r>
              <a:rPr lang="en-US" dirty="0">
                <a:effectLst/>
              </a:rPr>
              <a:t> </a:t>
            </a:r>
            <a:r>
              <a:rPr lang="en-US" dirty="0" err="1">
                <a:effectLst/>
              </a:rPr>
              <a:t>lectus</a:t>
            </a:r>
            <a:r>
              <a:rPr lang="en-US" dirty="0">
                <a:effectLst/>
              </a:rPr>
              <a:t> </a:t>
            </a:r>
            <a:r>
              <a:rPr lang="en-US" dirty="0" err="1">
                <a:effectLst/>
              </a:rPr>
              <a:t>consequat</a:t>
            </a:r>
            <a:r>
              <a:rPr lang="en-US" dirty="0">
                <a:effectLst/>
              </a:rPr>
              <a:t> </a:t>
            </a:r>
            <a:r>
              <a:rPr lang="en-US" dirty="0" err="1">
                <a:effectLst/>
              </a:rPr>
              <a:t>eu</a:t>
            </a:r>
            <a:r>
              <a:rPr lang="en-US" dirty="0">
                <a:effectLst/>
              </a:rPr>
              <a:t> </a:t>
            </a:r>
            <a:r>
              <a:rPr lang="en-US" dirty="0" err="1">
                <a:effectLst/>
              </a:rPr>
              <a:t>feugiat</a:t>
            </a:r>
            <a:r>
              <a:rPr lang="en-US" dirty="0">
                <a:effectLst/>
              </a:rPr>
              <a:t> </a:t>
            </a:r>
            <a:r>
              <a:rPr lang="en-US" dirty="0" err="1">
                <a:effectLst/>
              </a:rPr>
              <a:t>molestie</a:t>
            </a:r>
            <a:r>
              <a:rPr lang="en-US" dirty="0">
                <a:effectLst/>
              </a:rPr>
              <a:t>. </a:t>
            </a:r>
            <a:endParaRPr lang="en-US" dirty="0"/>
          </a:p>
        </p:txBody>
      </p:sp>
      <p:sp>
        <p:nvSpPr>
          <p:cNvPr id="19" name="Text Placeholder 10">
            <a:extLst>
              <a:ext uri="{FF2B5EF4-FFF2-40B4-BE49-F238E27FC236}">
                <a16:creationId xmlns:a16="http://schemas.microsoft.com/office/drawing/2014/main" id="{E34BE927-AEF9-C3C1-E81E-6C5E39314460}"/>
              </a:ext>
            </a:extLst>
          </p:cNvPr>
          <p:cNvSpPr>
            <a:spLocks noGrp="1"/>
          </p:cNvSpPr>
          <p:nvPr>
            <p:ph type="body" sz="quarter" idx="18" hasCustomPrompt="1"/>
          </p:nvPr>
        </p:nvSpPr>
        <p:spPr>
          <a:xfrm>
            <a:off x="5233210" y="2072104"/>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20" name="Text Placeholder 10">
            <a:extLst>
              <a:ext uri="{FF2B5EF4-FFF2-40B4-BE49-F238E27FC236}">
                <a16:creationId xmlns:a16="http://schemas.microsoft.com/office/drawing/2014/main" id="{15306797-DC37-DCAE-3074-5DC24278D505}"/>
              </a:ext>
            </a:extLst>
          </p:cNvPr>
          <p:cNvSpPr>
            <a:spLocks noGrp="1"/>
          </p:cNvSpPr>
          <p:nvPr>
            <p:ph type="body" sz="quarter" idx="19" hasCustomPrompt="1"/>
          </p:nvPr>
        </p:nvSpPr>
        <p:spPr>
          <a:xfrm>
            <a:off x="5203423" y="1338288"/>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1</a:t>
            </a:r>
            <a:endParaRPr lang="en-US" dirty="0"/>
          </a:p>
        </p:txBody>
      </p:sp>
      <p:sp>
        <p:nvSpPr>
          <p:cNvPr id="21" name="Text Placeholder 10">
            <a:extLst>
              <a:ext uri="{FF2B5EF4-FFF2-40B4-BE49-F238E27FC236}">
                <a16:creationId xmlns:a16="http://schemas.microsoft.com/office/drawing/2014/main" id="{FEEE0DC4-F696-E971-8683-8E3C281BA013}"/>
              </a:ext>
            </a:extLst>
          </p:cNvPr>
          <p:cNvSpPr>
            <a:spLocks noGrp="1"/>
          </p:cNvSpPr>
          <p:nvPr>
            <p:ph type="body" sz="quarter" idx="20" hasCustomPrompt="1"/>
          </p:nvPr>
        </p:nvSpPr>
        <p:spPr>
          <a:xfrm>
            <a:off x="7542070" y="2072104"/>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22" name="Text Placeholder 10">
            <a:extLst>
              <a:ext uri="{FF2B5EF4-FFF2-40B4-BE49-F238E27FC236}">
                <a16:creationId xmlns:a16="http://schemas.microsoft.com/office/drawing/2014/main" id="{38993297-0F1C-7F6B-40BE-79DB54362EE5}"/>
              </a:ext>
            </a:extLst>
          </p:cNvPr>
          <p:cNvSpPr>
            <a:spLocks noGrp="1"/>
          </p:cNvSpPr>
          <p:nvPr>
            <p:ph type="body" sz="quarter" idx="21" hasCustomPrompt="1"/>
          </p:nvPr>
        </p:nvSpPr>
        <p:spPr>
          <a:xfrm>
            <a:off x="7512283" y="1338288"/>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2</a:t>
            </a:r>
            <a:endParaRPr lang="en-US" dirty="0"/>
          </a:p>
        </p:txBody>
      </p:sp>
      <p:sp>
        <p:nvSpPr>
          <p:cNvPr id="24" name="Text Placeholder 10">
            <a:extLst>
              <a:ext uri="{FF2B5EF4-FFF2-40B4-BE49-F238E27FC236}">
                <a16:creationId xmlns:a16="http://schemas.microsoft.com/office/drawing/2014/main" id="{589E7952-4B6B-DF42-FC47-23BC611EDCB2}"/>
              </a:ext>
            </a:extLst>
          </p:cNvPr>
          <p:cNvSpPr>
            <a:spLocks noGrp="1"/>
          </p:cNvSpPr>
          <p:nvPr>
            <p:ph type="body" sz="quarter" idx="22" hasCustomPrompt="1"/>
          </p:nvPr>
        </p:nvSpPr>
        <p:spPr>
          <a:xfrm>
            <a:off x="9879918" y="2072104"/>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25" name="Text Placeholder 10">
            <a:extLst>
              <a:ext uri="{FF2B5EF4-FFF2-40B4-BE49-F238E27FC236}">
                <a16:creationId xmlns:a16="http://schemas.microsoft.com/office/drawing/2014/main" id="{0EFE89A9-F9F4-4F37-E978-8A73A0B0DF15}"/>
              </a:ext>
            </a:extLst>
          </p:cNvPr>
          <p:cNvSpPr>
            <a:spLocks noGrp="1"/>
          </p:cNvSpPr>
          <p:nvPr>
            <p:ph type="body" sz="quarter" idx="23" hasCustomPrompt="1"/>
          </p:nvPr>
        </p:nvSpPr>
        <p:spPr>
          <a:xfrm>
            <a:off x="9850131" y="1338288"/>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3</a:t>
            </a:r>
            <a:endParaRPr lang="en-US" dirty="0"/>
          </a:p>
        </p:txBody>
      </p:sp>
      <p:sp>
        <p:nvSpPr>
          <p:cNvPr id="26" name="Text Placeholder 10">
            <a:extLst>
              <a:ext uri="{FF2B5EF4-FFF2-40B4-BE49-F238E27FC236}">
                <a16:creationId xmlns:a16="http://schemas.microsoft.com/office/drawing/2014/main" id="{24594688-6934-7837-5573-E41BEF1FC07D}"/>
              </a:ext>
            </a:extLst>
          </p:cNvPr>
          <p:cNvSpPr>
            <a:spLocks noGrp="1"/>
          </p:cNvSpPr>
          <p:nvPr>
            <p:ph type="body" sz="quarter" idx="24" hasCustomPrompt="1"/>
          </p:nvPr>
        </p:nvSpPr>
        <p:spPr>
          <a:xfrm>
            <a:off x="9879918" y="4834157"/>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27" name="Text Placeholder 10">
            <a:extLst>
              <a:ext uri="{FF2B5EF4-FFF2-40B4-BE49-F238E27FC236}">
                <a16:creationId xmlns:a16="http://schemas.microsoft.com/office/drawing/2014/main" id="{8631C8AC-8288-E5B0-573F-BAB4863E65A8}"/>
              </a:ext>
            </a:extLst>
          </p:cNvPr>
          <p:cNvSpPr>
            <a:spLocks noGrp="1"/>
          </p:cNvSpPr>
          <p:nvPr>
            <p:ph type="body" sz="quarter" idx="25" hasCustomPrompt="1"/>
          </p:nvPr>
        </p:nvSpPr>
        <p:spPr>
          <a:xfrm>
            <a:off x="9850131" y="4100341"/>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4</a:t>
            </a:r>
            <a:endParaRPr lang="en-US" dirty="0"/>
          </a:p>
        </p:txBody>
      </p:sp>
      <p:sp>
        <p:nvSpPr>
          <p:cNvPr id="28" name="Text Placeholder 10">
            <a:extLst>
              <a:ext uri="{FF2B5EF4-FFF2-40B4-BE49-F238E27FC236}">
                <a16:creationId xmlns:a16="http://schemas.microsoft.com/office/drawing/2014/main" id="{B7A9A4C6-DEA0-7156-BF50-DA2BD0B1E19C}"/>
              </a:ext>
            </a:extLst>
          </p:cNvPr>
          <p:cNvSpPr>
            <a:spLocks noGrp="1"/>
          </p:cNvSpPr>
          <p:nvPr>
            <p:ph type="body" sz="quarter" idx="26" hasCustomPrompt="1"/>
          </p:nvPr>
        </p:nvSpPr>
        <p:spPr>
          <a:xfrm>
            <a:off x="7555818" y="4834157"/>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29" name="Text Placeholder 10">
            <a:extLst>
              <a:ext uri="{FF2B5EF4-FFF2-40B4-BE49-F238E27FC236}">
                <a16:creationId xmlns:a16="http://schemas.microsoft.com/office/drawing/2014/main" id="{4D19828F-142C-1CD7-0FDF-461994D0DFA4}"/>
              </a:ext>
            </a:extLst>
          </p:cNvPr>
          <p:cNvSpPr>
            <a:spLocks noGrp="1"/>
          </p:cNvSpPr>
          <p:nvPr>
            <p:ph type="body" sz="quarter" idx="27" hasCustomPrompt="1"/>
          </p:nvPr>
        </p:nvSpPr>
        <p:spPr>
          <a:xfrm>
            <a:off x="7526031" y="4100341"/>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5</a:t>
            </a:r>
            <a:endParaRPr lang="en-US" dirty="0"/>
          </a:p>
        </p:txBody>
      </p:sp>
      <p:sp>
        <p:nvSpPr>
          <p:cNvPr id="33" name="Text Placeholder 10">
            <a:extLst>
              <a:ext uri="{FF2B5EF4-FFF2-40B4-BE49-F238E27FC236}">
                <a16:creationId xmlns:a16="http://schemas.microsoft.com/office/drawing/2014/main" id="{6640832C-A18B-40FC-C3F0-4DA313299F81}"/>
              </a:ext>
            </a:extLst>
          </p:cNvPr>
          <p:cNvSpPr>
            <a:spLocks noGrp="1"/>
          </p:cNvSpPr>
          <p:nvPr>
            <p:ph type="body" sz="quarter" idx="28" hasCustomPrompt="1"/>
          </p:nvPr>
        </p:nvSpPr>
        <p:spPr>
          <a:xfrm>
            <a:off x="5219018" y="4834157"/>
            <a:ext cx="1254181" cy="838736"/>
          </a:xfrm>
          <a:prstGeom prst="rect">
            <a:avLst/>
          </a:prstGeom>
        </p:spPr>
        <p:txBody>
          <a:bodyPr anchor="t">
            <a:noAutofit/>
          </a:bodyPr>
          <a:lstStyle>
            <a:lvl1pPr marL="0" indent="0">
              <a:lnSpc>
                <a:spcPct val="120000"/>
              </a:lnSpc>
              <a:spcBef>
                <a:spcPts val="0"/>
              </a:spcBef>
              <a:spcAft>
                <a:spcPts val="1200"/>
              </a:spcAft>
              <a:buNone/>
              <a:defRPr sz="1200" b="0">
                <a:solidFill>
                  <a:schemeClr val="accent1"/>
                </a:solidFill>
              </a:defRPr>
            </a:lvl1pPr>
          </a:lstStyle>
          <a:p>
            <a:pPr lvl="0"/>
            <a:r>
              <a:rPr lang="en-US" dirty="0">
                <a:effectLst/>
              </a:rPr>
              <a:t>Info about step, </a:t>
            </a:r>
            <a:r>
              <a:rPr lang="en-US" dirty="0" err="1">
                <a:effectLst/>
              </a:rPr>
              <a:t>etc</a:t>
            </a:r>
            <a:endParaRPr lang="en-US" dirty="0"/>
          </a:p>
        </p:txBody>
      </p:sp>
      <p:sp>
        <p:nvSpPr>
          <p:cNvPr id="34" name="Text Placeholder 10">
            <a:extLst>
              <a:ext uri="{FF2B5EF4-FFF2-40B4-BE49-F238E27FC236}">
                <a16:creationId xmlns:a16="http://schemas.microsoft.com/office/drawing/2014/main" id="{A168908F-3270-36E7-46FE-6736851F964A}"/>
              </a:ext>
            </a:extLst>
          </p:cNvPr>
          <p:cNvSpPr>
            <a:spLocks noGrp="1"/>
          </p:cNvSpPr>
          <p:nvPr>
            <p:ph type="body" sz="quarter" idx="29" hasCustomPrompt="1"/>
          </p:nvPr>
        </p:nvSpPr>
        <p:spPr>
          <a:xfrm>
            <a:off x="5189231" y="4100341"/>
            <a:ext cx="1215388" cy="861774"/>
          </a:xfrm>
          <a:prstGeom prst="rect">
            <a:avLst/>
          </a:prstGeom>
        </p:spPr>
        <p:txBody>
          <a:bodyPr anchor="t">
            <a:spAutoFit/>
          </a:bodyPr>
          <a:lstStyle>
            <a:lvl1pPr marL="0" indent="0">
              <a:lnSpc>
                <a:spcPct val="100000"/>
              </a:lnSpc>
              <a:buNone/>
              <a:defRPr sz="5000" b="1">
                <a:solidFill>
                  <a:schemeClr val="bg1"/>
                </a:solidFill>
              </a:defRPr>
            </a:lvl1pPr>
          </a:lstStyle>
          <a:p>
            <a:pPr lvl="0"/>
            <a:r>
              <a:rPr lang="en-US" dirty="0">
                <a:effectLst/>
              </a:rPr>
              <a:t>6</a:t>
            </a:r>
            <a:endParaRPr lang="en-US" dirty="0"/>
          </a:p>
        </p:txBody>
      </p:sp>
      <p:sp>
        <p:nvSpPr>
          <p:cNvPr id="2" name="TextBox 1">
            <a:extLst>
              <a:ext uri="{FF2B5EF4-FFF2-40B4-BE49-F238E27FC236}">
                <a16:creationId xmlns:a16="http://schemas.microsoft.com/office/drawing/2014/main" id="{33FC6E02-2599-5C0C-6734-599CF0B8D7D4}"/>
              </a:ext>
            </a:extLst>
          </p:cNvPr>
          <p:cNvSpPr txBox="1"/>
          <p:nvPr userDrawn="1"/>
        </p:nvSpPr>
        <p:spPr>
          <a:xfrm>
            <a:off x="11351816" y="6342612"/>
            <a:ext cx="530566" cy="276999"/>
          </a:xfrm>
          <a:prstGeom prst="rect">
            <a:avLst/>
          </a:prstGeom>
          <a:noFill/>
        </p:spPr>
        <p:txBody>
          <a:bodyPr wrap="square" rtlCol="0">
            <a:spAutoFit/>
          </a:bodyPr>
          <a:lstStyle/>
          <a:p>
            <a:pPr algn="r"/>
            <a:fld id="{50EB12DA-1A66-3247-A10B-A07AF2C2ABF0}" type="slidenum">
              <a:rPr lang="en-US" sz="1200" smtClean="0">
                <a:solidFill>
                  <a:schemeClr val="accent1"/>
                </a:solidFill>
                <a:latin typeface="Inter" panose="02000503000000020004" pitchFamily="2" charset="0"/>
                <a:ea typeface="Inter" panose="02000503000000020004" pitchFamily="2" charset="0"/>
              </a:rPr>
              <a:pPr algn="r"/>
              <a:t>‹#›</a:t>
            </a:fld>
            <a:endParaRPr lang="en-US" sz="1400" dirty="0">
              <a:solidFill>
                <a:schemeClr val="accent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522235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1C017A-681A-A13E-7852-43CFC21D9DAD}"/>
              </a:ext>
            </a:extLst>
          </p:cNvPr>
          <p:cNvPicPr>
            <a:picLocks noChangeAspect="1"/>
          </p:cNvPicPr>
          <p:nvPr userDrawn="1"/>
        </p:nvPicPr>
        <p:blipFill>
          <a:blip r:embed="rId2"/>
          <a:stretch>
            <a:fillRect/>
          </a:stretch>
        </p:blipFill>
        <p:spPr>
          <a:xfrm>
            <a:off x="0" y="0"/>
            <a:ext cx="12192000" cy="6858001"/>
          </a:xfrm>
          <a:prstGeom prst="rect">
            <a:avLst/>
          </a:prstGeom>
        </p:spPr>
      </p:pic>
      <p:pic>
        <p:nvPicPr>
          <p:cNvPr id="5" name="Graphic 4">
            <a:extLst>
              <a:ext uri="{FF2B5EF4-FFF2-40B4-BE49-F238E27FC236}">
                <a16:creationId xmlns:a16="http://schemas.microsoft.com/office/drawing/2014/main" id="{EBC85709-62A7-F8A5-6E20-EF96679CFC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9978" y="5594981"/>
            <a:ext cx="1486126" cy="666918"/>
          </a:xfrm>
          <a:prstGeom prst="rect">
            <a:avLst/>
          </a:prstGeom>
        </p:spPr>
      </p:pic>
      <p:sp>
        <p:nvSpPr>
          <p:cNvPr id="6" name="Text Placeholder 11">
            <a:extLst>
              <a:ext uri="{FF2B5EF4-FFF2-40B4-BE49-F238E27FC236}">
                <a16:creationId xmlns:a16="http://schemas.microsoft.com/office/drawing/2014/main" id="{8CE92244-9208-C89B-1E42-1C562E201369}"/>
              </a:ext>
            </a:extLst>
          </p:cNvPr>
          <p:cNvSpPr>
            <a:spLocks noGrp="1"/>
          </p:cNvSpPr>
          <p:nvPr>
            <p:ph type="body" sz="quarter" idx="10" hasCustomPrompt="1"/>
          </p:nvPr>
        </p:nvSpPr>
        <p:spPr>
          <a:xfrm>
            <a:off x="1283007" y="2940818"/>
            <a:ext cx="9625987" cy="1156101"/>
          </a:xfrm>
          <a:prstGeom prst="rect">
            <a:avLst/>
          </a:prstGeom>
        </p:spPr>
        <p:txBody>
          <a:bodyPr>
            <a:normAutofit/>
          </a:bodyPr>
          <a:lstStyle>
            <a:lvl1pPr marL="0" indent="0" algn="ctr">
              <a:buNone/>
              <a:defRPr sz="6000" b="1">
                <a:solidFill>
                  <a:schemeClr val="accent1"/>
                </a:solidFill>
                <a:latin typeface="Inter" panose="02000503000000020004" pitchFamily="2" charset="0"/>
                <a:ea typeface="Inter" panose="02000503000000020004" pitchFamily="2" charset="0"/>
              </a:defRPr>
            </a:lvl1pPr>
          </a:lstStyle>
          <a:p>
            <a:pPr lvl="0"/>
            <a:r>
              <a:rPr lang="en-US" dirty="0"/>
              <a:t>Thank You</a:t>
            </a:r>
          </a:p>
        </p:txBody>
      </p:sp>
      <p:sp>
        <p:nvSpPr>
          <p:cNvPr id="3" name="Slide Number Placeholder 5">
            <a:extLst>
              <a:ext uri="{FF2B5EF4-FFF2-40B4-BE49-F238E27FC236}">
                <a16:creationId xmlns:a16="http://schemas.microsoft.com/office/drawing/2014/main" id="{A2A6B5EB-1A0E-D3DA-4C19-DD135E7D5540}"/>
              </a:ext>
            </a:extLst>
          </p:cNvPr>
          <p:cNvSpPr>
            <a:spLocks noGrp="1"/>
          </p:cNvSpPr>
          <p:nvPr>
            <p:ph type="sldNum" sz="quarter" idx="4"/>
          </p:nvPr>
        </p:nvSpPr>
        <p:spPr>
          <a:xfrm>
            <a:off x="10720552" y="6440434"/>
            <a:ext cx="1179786" cy="212616"/>
          </a:xfrm>
          <a:prstGeom prst="rect">
            <a:avLst/>
          </a:prstGeom>
        </p:spPr>
        <p:txBody>
          <a:bodyPr vert="horz" lIns="91440" tIns="45720" rIns="91440" bIns="45720" rtlCol="0" anchor="ctr"/>
          <a:lstStyle>
            <a:lvl1pPr algn="r">
              <a:defRPr sz="1200">
                <a:solidFill>
                  <a:schemeClr val="accent1"/>
                </a:solidFill>
                <a:latin typeface="Inter" panose="02000503000000020004" pitchFamily="2" charset="0"/>
                <a:ea typeface="Inter" panose="02000503000000020004" pitchFamily="2" charset="0"/>
              </a:defRPr>
            </a:lvl1pPr>
          </a:lstStyle>
          <a:p>
            <a:fld id="{31E8E314-2C13-8D4C-B7E4-3AA8E7F8FC21}" type="slidenum">
              <a:rPr lang="en-US" smtClean="0"/>
              <a:pPr/>
              <a:t>‹#›</a:t>
            </a:fld>
            <a:endParaRPr lang="en-US" dirty="0"/>
          </a:p>
        </p:txBody>
      </p:sp>
    </p:spTree>
    <p:extLst>
      <p:ext uri="{BB962C8B-B14F-4D97-AF65-F5344CB8AC3E}">
        <p14:creationId xmlns:p14="http://schemas.microsoft.com/office/powerpoint/2010/main" val="259286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78D645-04E1-BAD0-5BFC-E5A85DC26FD9}"/>
              </a:ext>
            </a:extLst>
          </p:cNvPr>
          <p:cNvSpPr>
            <a:spLocks noGrp="1"/>
          </p:cNvSpPr>
          <p:nvPr>
            <p:ph type="dt" sz="half" idx="10"/>
          </p:nvPr>
        </p:nvSpPr>
        <p:spPr/>
        <p:txBody>
          <a:bodyPr/>
          <a:lstStyle>
            <a:lvl1pPr>
              <a:defRPr/>
            </a:lvl1pPr>
          </a:lstStyle>
          <a:p>
            <a:pPr>
              <a:defRPr/>
            </a:pPr>
            <a:fld id="{C70C673D-A5F1-624A-971C-238D3539174F}" type="datetimeFigureOut">
              <a:rPr lang="en-US"/>
              <a:pPr>
                <a:defRPr/>
              </a:pPr>
              <a:t>11/3/2025</a:t>
            </a:fld>
            <a:endParaRPr lang="en-US" dirty="0"/>
          </a:p>
        </p:txBody>
      </p:sp>
      <p:sp>
        <p:nvSpPr>
          <p:cNvPr id="5" name="Footer Placeholder 4">
            <a:extLst>
              <a:ext uri="{FF2B5EF4-FFF2-40B4-BE49-F238E27FC236}">
                <a16:creationId xmlns:a16="http://schemas.microsoft.com/office/drawing/2014/main" id="{FCB664AA-E89A-160A-69F9-BCA289E8DFE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92C98BD8-6D33-6238-888C-248779FB43B5}"/>
              </a:ext>
            </a:extLst>
          </p:cNvPr>
          <p:cNvSpPr>
            <a:spLocks noGrp="1"/>
          </p:cNvSpPr>
          <p:nvPr>
            <p:ph type="sldNum" sz="quarter" idx="12"/>
          </p:nvPr>
        </p:nvSpPr>
        <p:spPr/>
        <p:txBody>
          <a:bodyPr/>
          <a:lstStyle>
            <a:lvl1pPr>
              <a:defRPr/>
            </a:lvl1pPr>
          </a:lstStyle>
          <a:p>
            <a:pPr>
              <a:defRPr/>
            </a:pPr>
            <a:fld id="{95ADDD91-1E35-4540-8677-6160E88D5428}" type="slidenum">
              <a:rPr lang="en-US"/>
              <a:pPr>
                <a:defRPr/>
              </a:pPr>
              <a:t>‹#›</a:t>
            </a:fld>
            <a:endParaRPr lang="en-US" dirty="0"/>
          </a:p>
        </p:txBody>
      </p:sp>
    </p:spTree>
    <p:extLst>
      <p:ext uri="{BB962C8B-B14F-4D97-AF65-F5344CB8AC3E}">
        <p14:creationId xmlns:p14="http://schemas.microsoft.com/office/powerpoint/2010/main" val="3992622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1530ED-FDF5-F2DB-683F-8C943F08CA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49925E0A-14BC-B80D-9441-A420E1600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1"/>
                </a:solidFill>
                <a:latin typeface="Inter" panose="02000503000000020004" pitchFamily="2" charset="0"/>
                <a:ea typeface="Inter" panose="02000503000000020004" pitchFamily="2" charset="0"/>
              </a:defRPr>
            </a:lvl1pPr>
          </a:lstStyle>
          <a:p>
            <a:endParaRPr lang="en-US" dirty="0"/>
          </a:p>
        </p:txBody>
      </p:sp>
      <p:sp>
        <p:nvSpPr>
          <p:cNvPr id="5" name="Footer Placeholder 4">
            <a:extLst>
              <a:ext uri="{FF2B5EF4-FFF2-40B4-BE49-F238E27FC236}">
                <a16:creationId xmlns:a16="http://schemas.microsoft.com/office/drawing/2014/main" id="{0DADB889-EF1F-0B87-1FB7-1C50477DAE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1"/>
                </a:solidFill>
                <a:latin typeface="Inter" panose="02000503000000020004" pitchFamily="2" charset="0"/>
                <a:ea typeface="Inter" panose="02000503000000020004" pitchFamily="2" charset="0"/>
              </a:defRPr>
            </a:lvl1pPr>
          </a:lstStyle>
          <a:p>
            <a:endParaRPr lang="en-US" dirty="0"/>
          </a:p>
        </p:txBody>
      </p:sp>
      <p:sp>
        <p:nvSpPr>
          <p:cNvPr id="6" name="Slide Number Placeholder 5">
            <a:extLst>
              <a:ext uri="{FF2B5EF4-FFF2-40B4-BE49-F238E27FC236}">
                <a16:creationId xmlns:a16="http://schemas.microsoft.com/office/drawing/2014/main" id="{DC5FA117-9235-3178-84E1-57AECFF63295}"/>
              </a:ext>
            </a:extLst>
          </p:cNvPr>
          <p:cNvSpPr>
            <a:spLocks noGrp="1"/>
          </p:cNvSpPr>
          <p:nvPr>
            <p:ph type="sldNum" sz="quarter" idx="4"/>
          </p:nvPr>
        </p:nvSpPr>
        <p:spPr>
          <a:xfrm>
            <a:off x="10174014" y="6356351"/>
            <a:ext cx="1179786" cy="212616"/>
          </a:xfrm>
          <a:prstGeom prst="rect">
            <a:avLst/>
          </a:prstGeom>
        </p:spPr>
        <p:txBody>
          <a:bodyPr vert="horz" lIns="91440" tIns="45720" rIns="91440" bIns="45720" rtlCol="0" anchor="ctr"/>
          <a:lstStyle>
            <a:lvl1pPr algn="r">
              <a:defRPr sz="1200">
                <a:solidFill>
                  <a:schemeClr val="accent1"/>
                </a:solidFill>
                <a:latin typeface="Inter" panose="02000503000000020004" pitchFamily="2" charset="0"/>
                <a:ea typeface="Inter" panose="02000503000000020004" pitchFamily="2" charset="0"/>
              </a:defRPr>
            </a:lvl1pPr>
          </a:lstStyle>
          <a:p>
            <a:fld id="{31E8E314-2C13-8D4C-B7E4-3AA8E7F8FC21}" type="slidenum">
              <a:rPr lang="en-US" smtClean="0"/>
              <a:pPr/>
              <a:t>‹#›</a:t>
            </a:fld>
            <a:endParaRPr lang="en-US" dirty="0"/>
          </a:p>
        </p:txBody>
      </p:sp>
      <p:sp>
        <p:nvSpPr>
          <p:cNvPr id="10" name="Text Placeholder 9">
            <a:extLst>
              <a:ext uri="{FF2B5EF4-FFF2-40B4-BE49-F238E27FC236}">
                <a16:creationId xmlns:a16="http://schemas.microsoft.com/office/drawing/2014/main" id="{C1F141BB-4F30-5116-7E1F-587EAD636AD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1661729606"/>
      </p:ext>
    </p:extLst>
  </p:cSld>
  <p:clrMap bg1="lt1" tx1="dk1" bg2="lt2" tx2="dk2" accent1="accent1" accent2="accent2" accent3="accent3" accent4="accent4" accent5="accent5" accent6="accent6" hlink="hlink" folHlink="folHlink"/>
  <p:sldLayoutIdLst>
    <p:sldLayoutId id="2147483649" r:id="rId1"/>
    <p:sldLayoutId id="2147483697" r:id="rId2"/>
    <p:sldLayoutId id="2147483710" r:id="rId3"/>
    <p:sldLayoutId id="2147483711" r:id="rId4"/>
    <p:sldLayoutId id="2147483719" r:id="rId5"/>
    <p:sldLayoutId id="2147483725" r:id="rId6"/>
    <p:sldLayoutId id="2147483689" r:id="rId7"/>
    <p:sldLayoutId id="2147483692" r:id="rId8"/>
    <p:sldLayoutId id="2147483739" r:id="rId9"/>
    <p:sldLayoutId id="2147483740" r:id="rId10"/>
    <p:sldLayoutId id="2147483741" r:id="rId11"/>
  </p:sldLayoutIdLst>
  <p:hf hdr="0" ftr="0" dt="0"/>
  <p:txStyles>
    <p:titleStyle>
      <a:lvl1pPr algn="l" defTabSz="914400" rtl="0" eaLnBrk="1" latinLnBrk="0" hangingPunct="1">
        <a:lnSpc>
          <a:spcPct val="90000"/>
        </a:lnSpc>
        <a:spcBef>
          <a:spcPct val="0"/>
        </a:spcBef>
        <a:buNone/>
        <a:defRPr sz="4400" kern="1200">
          <a:solidFill>
            <a:schemeClr val="accent1"/>
          </a:solidFill>
          <a:latin typeface="Inter" panose="02000503000000020004" pitchFamily="2" charset="0"/>
          <a:ea typeface="Inter" panose="02000503000000020004" pitchFamily="2" charset="0"/>
          <a:cs typeface="+mj-cs"/>
        </a:defRPr>
      </a:lvl1pPr>
    </p:titleStyle>
    <p:bodyStyle>
      <a:lvl1pPr marL="0" indent="0" algn="l" defTabSz="914400" rtl="0" eaLnBrk="1" latinLnBrk="0" hangingPunct="1">
        <a:lnSpc>
          <a:spcPct val="130000"/>
        </a:lnSpc>
        <a:spcBef>
          <a:spcPts val="0"/>
        </a:spcBef>
        <a:buFont typeface="Arial" panose="020B0604020202020204" pitchFamily="34" charset="0"/>
        <a:buNone/>
        <a:defRPr sz="200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4712770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rails.legal/resource-ai-orders/"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hyperlink" Target="https://www.ropesgray.com/en/sites/artificial-intelligence-court-order-tracker"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body" idx="1"/>
          </p:nvPr>
        </p:nvSpPr>
        <p:spPr>
          <a:xfrm>
            <a:off x="1282950" y="1823451"/>
            <a:ext cx="9626100" cy="12759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000"/>
              <a:buNone/>
            </a:pPr>
            <a:r>
              <a:rPr lang="en-US" sz="4800" dirty="0"/>
              <a:t>AI in the Practice of Law</a:t>
            </a:r>
            <a:endParaRPr sz="4800" dirty="0"/>
          </a:p>
        </p:txBody>
      </p:sp>
      <p:sp>
        <p:nvSpPr>
          <p:cNvPr id="114" name="Google Shape;114;p2"/>
          <p:cNvSpPr txBox="1">
            <a:spLocks noGrp="1"/>
          </p:cNvSpPr>
          <p:nvPr>
            <p:ph type="body" idx="2"/>
          </p:nvPr>
        </p:nvSpPr>
        <p:spPr>
          <a:xfrm>
            <a:off x="4009950" y="4997756"/>
            <a:ext cx="4172100" cy="11925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accent1"/>
              </a:buClr>
              <a:buSzPts val="3200"/>
              <a:buNone/>
            </a:pPr>
            <a:r>
              <a:rPr lang="en-US" sz="3000" dirty="0"/>
              <a:t>Lucian T. Pera</a:t>
            </a:r>
            <a:endParaRPr sz="3000" dirty="0"/>
          </a:p>
          <a:p>
            <a:pPr marL="0" lvl="0" indent="0" rtl="0">
              <a:lnSpc>
                <a:spcPct val="100000"/>
              </a:lnSpc>
              <a:spcBef>
                <a:spcPts val="0"/>
              </a:spcBef>
              <a:spcAft>
                <a:spcPts val="0"/>
              </a:spcAft>
              <a:buClr>
                <a:schemeClr val="accent1"/>
              </a:buClr>
              <a:buSzPts val="3200"/>
              <a:buNone/>
            </a:pPr>
            <a:r>
              <a:rPr lang="en-US" dirty="0"/>
              <a:t>Adams &amp; Reese, LLP</a:t>
            </a:r>
            <a:endParaRPr dirty="0"/>
          </a:p>
        </p:txBody>
      </p:sp>
      <p:sp>
        <p:nvSpPr>
          <p:cNvPr id="3" name="Text Placeholder 5">
            <a:extLst>
              <a:ext uri="{FF2B5EF4-FFF2-40B4-BE49-F238E27FC236}">
                <a16:creationId xmlns:a16="http://schemas.microsoft.com/office/drawing/2014/main" id="{95BD1EEC-19BF-7703-09CB-5F76CF654057}"/>
              </a:ext>
            </a:extLst>
          </p:cNvPr>
          <p:cNvSpPr txBox="1">
            <a:spLocks/>
          </p:cNvSpPr>
          <p:nvPr/>
        </p:nvSpPr>
        <p:spPr>
          <a:xfrm>
            <a:off x="1283063" y="3180599"/>
            <a:ext cx="9625987" cy="1156101"/>
          </a:xfrm>
          <a:prstGeom prst="rect">
            <a:avLst/>
          </a:prstGeom>
        </p:spPr>
        <p:txBody>
          <a:bodyPr/>
          <a:lstStyle>
            <a:lvl1pPr marL="0" indent="0" algn="l" defTabSz="914400" rtl="0" eaLnBrk="1" latinLnBrk="0" hangingPunct="1">
              <a:lnSpc>
                <a:spcPct val="130000"/>
              </a:lnSpc>
              <a:spcBef>
                <a:spcPts val="0"/>
              </a:spcBef>
              <a:buFont typeface="Arial" panose="020B0604020202020204" pitchFamily="34" charset="0"/>
              <a:buNone/>
              <a:defRPr sz="200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3600" b="1" dirty="0"/>
              <a:t>Play with AI like your career </a:t>
            </a:r>
          </a:p>
          <a:p>
            <a:pPr algn="ctr">
              <a:lnSpc>
                <a:spcPct val="100000"/>
              </a:lnSpc>
            </a:pPr>
            <a:r>
              <a:rPr lang="en-US" sz="3600" b="1" dirty="0"/>
              <a:t>depends on it (it does)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344f2fe0ffb_0_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How is AI being used in the legal profession? </a:t>
            </a:r>
            <a:endParaRPr dirty="0"/>
          </a:p>
        </p:txBody>
      </p:sp>
      <p:sp>
        <p:nvSpPr>
          <p:cNvPr id="199" name="Google Shape;199;g344f2fe0ffb_0_15"/>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dirty="0"/>
          </a:p>
        </p:txBody>
      </p:sp>
      <p:sp>
        <p:nvSpPr>
          <p:cNvPr id="200" name="Google Shape;200;g344f2fe0ffb_0_15"/>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201" name="Google Shape;201;g344f2fe0ffb_0_15"/>
          <p:cNvSpPr txBox="1">
            <a:spLocks noGrp="1"/>
          </p:cNvSpPr>
          <p:nvPr>
            <p:ph type="body" idx="4294967295"/>
          </p:nvPr>
        </p:nvSpPr>
        <p:spPr>
          <a:xfrm>
            <a:off x="838200" y="1709400"/>
            <a:ext cx="10515600" cy="3439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100" dirty="0"/>
              <a:t>Law students use AI for…</a:t>
            </a:r>
            <a:endParaRPr sz="3100" dirty="0"/>
          </a:p>
          <a:p>
            <a:pPr marL="0" lvl="0" indent="0" algn="l" rtl="0">
              <a:lnSpc>
                <a:spcPct val="100000"/>
              </a:lnSpc>
              <a:spcBef>
                <a:spcPts val="0"/>
              </a:spcBef>
              <a:spcAft>
                <a:spcPts val="0"/>
              </a:spcAft>
              <a:buClr>
                <a:schemeClr val="accent1"/>
              </a:buClr>
              <a:buSzPts val="3200"/>
              <a:buNone/>
            </a:pPr>
            <a:endParaRPr sz="3100" dirty="0"/>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Legal research and case summaries </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Turning readings into podcasts to make the information more digestible </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Exam prep (creating quizzes, finding patterns, comparing answers to model answers, </a:t>
            </a:r>
            <a:r>
              <a:rPr lang="en-US" sz="3100" i="1" dirty="0"/>
              <a:t>etc</a:t>
            </a:r>
            <a:r>
              <a:rPr lang="en-US" sz="3100" dirty="0"/>
              <a:t>.)</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Companionship</a:t>
            </a:r>
            <a:endParaRPr sz="3100"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344f2fe0ffb_0_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How is AI being used in the legal profession? </a:t>
            </a:r>
            <a:endParaRPr dirty="0"/>
          </a:p>
        </p:txBody>
      </p:sp>
      <p:sp>
        <p:nvSpPr>
          <p:cNvPr id="208" name="Google Shape;208;g344f2fe0ffb_0_57"/>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dirty="0"/>
          </a:p>
        </p:txBody>
      </p:sp>
      <p:sp>
        <p:nvSpPr>
          <p:cNvPr id="209" name="Google Shape;209;g344f2fe0ffb_0_57"/>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210" name="Google Shape;210;g344f2fe0ffb_0_57"/>
          <p:cNvSpPr txBox="1">
            <a:spLocks noGrp="1"/>
          </p:cNvSpPr>
          <p:nvPr>
            <p:ph type="body" idx="4294967295"/>
          </p:nvPr>
        </p:nvSpPr>
        <p:spPr>
          <a:xfrm>
            <a:off x="1132687" y="1863190"/>
            <a:ext cx="8326800" cy="1192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100" dirty="0"/>
              <a:t>Attorneys use AI for…</a:t>
            </a:r>
            <a:endParaRPr dirty="0"/>
          </a:p>
        </p:txBody>
      </p:sp>
      <p:sp>
        <p:nvSpPr>
          <p:cNvPr id="211" name="Google Shape;211;g344f2fe0ffb_0_57"/>
          <p:cNvSpPr txBox="1">
            <a:spLocks noGrp="1"/>
          </p:cNvSpPr>
          <p:nvPr>
            <p:ph type="body" idx="1"/>
          </p:nvPr>
        </p:nvSpPr>
        <p:spPr>
          <a:xfrm>
            <a:off x="838212" y="2185060"/>
            <a:ext cx="11742600" cy="413955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600" dirty="0"/>
          </a:p>
          <a:p>
            <a:pPr marL="685800" lvl="1" indent="-203200" algn="l" rtl="0">
              <a:lnSpc>
                <a:spcPct val="100000"/>
              </a:lnSpc>
              <a:spcBef>
                <a:spcPts val="0"/>
              </a:spcBef>
              <a:spcAft>
                <a:spcPts val="0"/>
              </a:spcAft>
              <a:buClr>
                <a:schemeClr val="accent1"/>
              </a:buClr>
              <a:buSzPts val="2600"/>
              <a:buChar char="•"/>
            </a:pPr>
            <a:r>
              <a:rPr lang="en-US" sz="2600" dirty="0"/>
              <a:t>Summarizing lengthy documents (</a:t>
            </a:r>
            <a:r>
              <a:rPr lang="en-US" sz="2600" i="1" dirty="0"/>
              <a:t>e.g.</a:t>
            </a:r>
            <a:r>
              <a:rPr lang="en-US" sz="2600" dirty="0"/>
              <a:t>, depositions, opinions)</a:t>
            </a:r>
            <a:endParaRPr sz="2600" dirty="0"/>
          </a:p>
          <a:p>
            <a:pPr marL="685800" lvl="1" indent="-203200" algn="l" rtl="0">
              <a:lnSpc>
                <a:spcPct val="100000"/>
              </a:lnSpc>
              <a:spcBef>
                <a:spcPts val="0"/>
              </a:spcBef>
              <a:spcAft>
                <a:spcPts val="0"/>
              </a:spcAft>
              <a:buClr>
                <a:schemeClr val="accent1"/>
              </a:buClr>
              <a:buSzPts val="2600"/>
              <a:buChar char="•"/>
            </a:pPr>
            <a:r>
              <a:rPr lang="en-US" sz="2600" dirty="0"/>
              <a:t>Legal research</a:t>
            </a:r>
            <a:endParaRPr sz="2600" dirty="0"/>
          </a:p>
          <a:p>
            <a:pPr lvl="1" indent="-203200">
              <a:lnSpc>
                <a:spcPct val="100000"/>
              </a:lnSpc>
              <a:spcBef>
                <a:spcPts val="0"/>
              </a:spcBef>
              <a:buClr>
                <a:schemeClr val="accent1"/>
              </a:buClr>
              <a:buSzPts val="2600"/>
            </a:pPr>
            <a:r>
              <a:rPr lang="en-US" sz="2600" dirty="0"/>
              <a:t>Drafting, editing, or proofing a pleading or contracts</a:t>
            </a:r>
          </a:p>
          <a:p>
            <a:pPr lvl="1" indent="-203200">
              <a:lnSpc>
                <a:spcPct val="100000"/>
              </a:lnSpc>
              <a:spcBef>
                <a:spcPts val="0"/>
              </a:spcBef>
              <a:buClr>
                <a:schemeClr val="accent1"/>
              </a:buClr>
              <a:buSzPts val="2600"/>
            </a:pPr>
            <a:r>
              <a:rPr lang="en-US" sz="2600" dirty="0"/>
              <a:t>Due diligence review of contracts</a:t>
            </a:r>
            <a:endParaRPr sz="2600" dirty="0"/>
          </a:p>
          <a:p>
            <a:pPr marL="685800" lvl="1" indent="-203200" algn="l" rtl="0">
              <a:lnSpc>
                <a:spcPct val="100000"/>
              </a:lnSpc>
              <a:spcBef>
                <a:spcPts val="0"/>
              </a:spcBef>
              <a:spcAft>
                <a:spcPts val="0"/>
              </a:spcAft>
              <a:buClr>
                <a:schemeClr val="accent1"/>
              </a:buClr>
              <a:buSzPts val="2600"/>
              <a:buChar char="•"/>
            </a:pPr>
            <a:r>
              <a:rPr lang="en-US" sz="2600" dirty="0"/>
              <a:t>Analyzing documents (</a:t>
            </a:r>
            <a:r>
              <a:rPr lang="en-US" sz="2600" i="1" dirty="0"/>
              <a:t>e.g.,</a:t>
            </a:r>
            <a:r>
              <a:rPr lang="en-US" sz="2600" dirty="0"/>
              <a:t> appellate brief, contract)</a:t>
            </a:r>
            <a:endParaRPr sz="2600" dirty="0"/>
          </a:p>
          <a:p>
            <a:pPr marL="685800" lvl="1" indent="-203200" algn="l" rtl="0">
              <a:lnSpc>
                <a:spcPct val="100000"/>
              </a:lnSpc>
              <a:spcBef>
                <a:spcPts val="0"/>
              </a:spcBef>
              <a:spcAft>
                <a:spcPts val="0"/>
              </a:spcAft>
              <a:buClr>
                <a:schemeClr val="accent1"/>
              </a:buClr>
              <a:buSzPts val="2600"/>
              <a:buChar char="•"/>
            </a:pPr>
            <a:r>
              <a:rPr lang="en-US" sz="2600" dirty="0"/>
              <a:t>Preparing a deposition examination outline</a:t>
            </a:r>
            <a:endParaRPr sz="2600" dirty="0"/>
          </a:p>
          <a:p>
            <a:pPr marL="685800" lvl="1" indent="-203200" algn="l" rtl="0">
              <a:lnSpc>
                <a:spcPct val="100000"/>
              </a:lnSpc>
              <a:spcBef>
                <a:spcPts val="0"/>
              </a:spcBef>
              <a:spcAft>
                <a:spcPts val="0"/>
              </a:spcAft>
              <a:buClr>
                <a:schemeClr val="accent1"/>
              </a:buClr>
              <a:buSzPts val="2600"/>
              <a:buChar char="•"/>
            </a:pPr>
            <a:r>
              <a:rPr lang="en-US" sz="2600" dirty="0"/>
              <a:t>Translating legalese for clients or consumers</a:t>
            </a:r>
            <a:endParaRPr sz="2600" dirty="0"/>
          </a:p>
          <a:p>
            <a:pPr marL="685800" lvl="1" indent="-203200" algn="l" rtl="0">
              <a:lnSpc>
                <a:spcPct val="100000"/>
              </a:lnSpc>
              <a:spcBef>
                <a:spcPts val="0"/>
              </a:spcBef>
              <a:spcAft>
                <a:spcPts val="0"/>
              </a:spcAft>
              <a:buClr>
                <a:schemeClr val="accent1"/>
              </a:buClr>
              <a:buSzPts val="2600"/>
              <a:buChar char="•"/>
            </a:pPr>
            <a:r>
              <a:rPr lang="en-US" sz="2600" dirty="0"/>
              <a:t>Marketing (</a:t>
            </a:r>
            <a:r>
              <a:rPr lang="en-US" sz="2600" i="1" dirty="0"/>
              <a:t>e.g.</a:t>
            </a:r>
            <a:r>
              <a:rPr lang="en-US" sz="2600" dirty="0"/>
              <a:t>, turn article into social media posts)</a:t>
            </a:r>
            <a:endParaRPr sz="2600" dirty="0"/>
          </a:p>
          <a:p>
            <a:pPr marL="685800" lvl="1" indent="-203200" algn="l" rtl="0">
              <a:lnSpc>
                <a:spcPct val="100000"/>
              </a:lnSpc>
              <a:spcBef>
                <a:spcPts val="0"/>
              </a:spcBef>
              <a:spcAft>
                <a:spcPts val="0"/>
              </a:spcAft>
              <a:buClr>
                <a:schemeClr val="accent1"/>
              </a:buClr>
              <a:buSzPts val="2600"/>
              <a:buChar char="•"/>
            </a:pPr>
            <a:r>
              <a:rPr lang="en-US" sz="2600" dirty="0"/>
              <a:t>E-discovery review</a:t>
            </a:r>
            <a:endParaRPr sz="2600" dirty="0"/>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344f2fe0ffb_0_8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How is AI being used in the legal profession? </a:t>
            </a:r>
            <a:endParaRPr dirty="0"/>
          </a:p>
        </p:txBody>
      </p:sp>
      <p:sp>
        <p:nvSpPr>
          <p:cNvPr id="227" name="Google Shape;227;g344f2fe0ffb_0_89"/>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dirty="0"/>
          </a:p>
        </p:txBody>
      </p:sp>
      <p:sp>
        <p:nvSpPr>
          <p:cNvPr id="228" name="Google Shape;228;g344f2fe0ffb_0_89"/>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229" name="Google Shape;229;g344f2fe0ffb_0_89"/>
          <p:cNvSpPr txBox="1">
            <a:spLocks noGrp="1"/>
          </p:cNvSpPr>
          <p:nvPr>
            <p:ph type="body" idx="4294967295"/>
          </p:nvPr>
        </p:nvSpPr>
        <p:spPr>
          <a:xfrm>
            <a:off x="999949" y="1858093"/>
            <a:ext cx="9844264" cy="3661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100" dirty="0"/>
              <a:t>In the courts, AI is used to…</a:t>
            </a:r>
            <a:endParaRPr sz="3100" dirty="0"/>
          </a:p>
          <a:p>
            <a:pPr marL="0" lvl="0" indent="0" algn="l" rtl="0">
              <a:lnSpc>
                <a:spcPct val="100000"/>
              </a:lnSpc>
              <a:spcBef>
                <a:spcPts val="0"/>
              </a:spcBef>
              <a:spcAft>
                <a:spcPts val="0"/>
              </a:spcAft>
              <a:buClr>
                <a:schemeClr val="accent1"/>
              </a:buClr>
              <a:buSzPts val="3200"/>
              <a:buNone/>
            </a:pPr>
            <a:endParaRPr sz="3100" dirty="0"/>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Performing legal research</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Drafting routine orders</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Managing court schedules</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Streamlining document processing (tagging and indexing) by Clerk’s offices</a:t>
            </a:r>
          </a:p>
          <a:p>
            <a:pPr marL="488950" lvl="0" indent="-457200" algn="l" rtl="0">
              <a:lnSpc>
                <a:spcPct val="100000"/>
              </a:lnSpc>
              <a:spcBef>
                <a:spcPts val="0"/>
              </a:spcBef>
              <a:spcAft>
                <a:spcPts val="0"/>
              </a:spcAft>
              <a:buSzPts val="3100"/>
              <a:buFont typeface="Arial" panose="020B0604020202020204" pitchFamily="34" charset="0"/>
              <a:buChar char="•"/>
            </a:pPr>
            <a:r>
              <a:rPr lang="en-US" sz="3100" dirty="0"/>
              <a:t>Inform judges’ decision-making through data analysis (</a:t>
            </a:r>
            <a:r>
              <a:rPr lang="en-US" sz="3100" i="1" dirty="0"/>
              <a:t>e.g</a:t>
            </a:r>
            <a:r>
              <a:rPr lang="en-US" sz="3100" dirty="0"/>
              <a:t>., sentencing)</a:t>
            </a:r>
            <a:endParaRPr sz="3100" dirty="0"/>
          </a:p>
          <a:p>
            <a:pPr marL="0" lvl="0" indent="0" algn="l" rtl="0">
              <a:lnSpc>
                <a:spcPct val="100000"/>
              </a:lnSpc>
              <a:spcBef>
                <a:spcPts val="0"/>
              </a:spcBef>
              <a:spcAft>
                <a:spcPts val="0"/>
              </a:spcAft>
              <a:buClr>
                <a:schemeClr val="accent1"/>
              </a:buClr>
              <a:buSzPts val="3200"/>
              <a:buNone/>
            </a:pPr>
            <a:endParaRPr sz="3100" dirty="0"/>
          </a:p>
          <a:p>
            <a:pPr marL="0" lvl="0" indent="0" algn="l" rtl="0">
              <a:lnSpc>
                <a:spcPct val="100000"/>
              </a:lnSpc>
              <a:spcBef>
                <a:spcPts val="0"/>
              </a:spcBef>
              <a:spcAft>
                <a:spcPts val="0"/>
              </a:spcAft>
              <a:buClr>
                <a:schemeClr val="accent1"/>
              </a:buClr>
              <a:buSzPts val="3200"/>
              <a:buNone/>
            </a:pPr>
            <a:endParaRPr sz="3100" dirty="0"/>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2a1b58461411d663_5"/>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dirty="0"/>
          </a:p>
        </p:txBody>
      </p:sp>
      <p:sp>
        <p:nvSpPr>
          <p:cNvPr id="218" name="Google Shape;218;g2a1b58461411d663_5"/>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219" name="Google Shape;219;g2a1b58461411d663_5"/>
          <p:cNvSpPr txBox="1">
            <a:spLocks noGrp="1"/>
          </p:cNvSpPr>
          <p:nvPr>
            <p:ph type="body" idx="4294967295"/>
          </p:nvPr>
        </p:nvSpPr>
        <p:spPr>
          <a:xfrm>
            <a:off x="124125" y="6538450"/>
            <a:ext cx="1516500" cy="268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1200" dirty="0"/>
              <a:t>Source: Clio</a:t>
            </a:r>
            <a:endParaRPr sz="1200" dirty="0"/>
          </a:p>
        </p:txBody>
      </p:sp>
      <p:pic>
        <p:nvPicPr>
          <p:cNvPr id="220" name="Google Shape;220;g2a1b58461411d663_5"/>
          <p:cNvPicPr preferRelativeResize="0"/>
          <p:nvPr/>
        </p:nvPicPr>
        <p:blipFill>
          <a:blip r:embed="rId3">
            <a:alphaModFix/>
          </a:blip>
          <a:stretch>
            <a:fillRect/>
          </a:stretch>
        </p:blipFill>
        <p:spPr>
          <a:xfrm>
            <a:off x="292925" y="599400"/>
            <a:ext cx="11596576" cy="5659200"/>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344f2fe0ffb_0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Cautionary Tales</a:t>
            </a:r>
            <a:endParaRPr dirty="0"/>
          </a:p>
        </p:txBody>
      </p:sp>
      <p:sp>
        <p:nvSpPr>
          <p:cNvPr id="252" name="Google Shape;252;g344f2fe0ffb_0_29"/>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dirty="0"/>
          </a:p>
        </p:txBody>
      </p:sp>
      <p:sp>
        <p:nvSpPr>
          <p:cNvPr id="253" name="Google Shape;253;g344f2fe0ffb_0_29"/>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3" name="Google Shape;261;p8">
            <a:extLst>
              <a:ext uri="{FF2B5EF4-FFF2-40B4-BE49-F238E27FC236}">
                <a16:creationId xmlns:a16="http://schemas.microsoft.com/office/drawing/2014/main" id="{30F14950-78AC-8FB3-FFA6-47FD940213F1}"/>
              </a:ext>
            </a:extLst>
          </p:cNvPr>
          <p:cNvSpPr txBox="1">
            <a:spLocks/>
          </p:cNvSpPr>
          <p:nvPr/>
        </p:nvSpPr>
        <p:spPr>
          <a:xfrm>
            <a:off x="4181475" y="6268649"/>
            <a:ext cx="7591425" cy="477001"/>
          </a:xfrm>
          <a:prstGeom prst="rect">
            <a:avLst/>
          </a:prstGeom>
          <a:noFill/>
          <a:ln>
            <a:noFill/>
          </a:ln>
        </p:spPr>
        <p:txBody>
          <a:bodyPr spcFirstLastPara="1" vert="horz" wrap="square" lIns="91425" tIns="45700" rIns="91425" bIns="45700" rtlCol="0" anchor="t" anchorCtr="0">
            <a:noAutofit/>
          </a:bodyPr>
          <a:lstStyle>
            <a:lvl1pPr marL="0" indent="0" algn="l" defTabSz="914400" rtl="0" eaLnBrk="1" latinLnBrk="0" hangingPunct="1">
              <a:lnSpc>
                <a:spcPct val="130000"/>
              </a:lnSpc>
              <a:spcBef>
                <a:spcPts val="0"/>
              </a:spcBef>
              <a:buFont typeface="Arial" panose="020B0604020202020204" pitchFamily="34" charset="0"/>
              <a:buNone/>
              <a:defRPr sz="200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indent="0" algn="ctr">
              <a:buClr>
                <a:schemeClr val="accent1"/>
              </a:buClr>
              <a:buSzPts val="2000"/>
              <a:buFont typeface="Arial" panose="020B0604020202020204" pitchFamily="34" charset="0"/>
              <a:buNone/>
            </a:pPr>
            <a:r>
              <a:rPr lang="en-US" sz="1200" dirty="0"/>
              <a:t>Source: https://www.damiencharlotin.com/hallucinations/</a:t>
            </a:r>
          </a:p>
        </p:txBody>
      </p:sp>
      <p:pic>
        <p:nvPicPr>
          <p:cNvPr id="5" name="Picture 4">
            <a:extLst>
              <a:ext uri="{FF2B5EF4-FFF2-40B4-BE49-F238E27FC236}">
                <a16:creationId xmlns:a16="http://schemas.microsoft.com/office/drawing/2014/main" id="{0CD96C65-883C-74A8-DB46-7B824B92D4CC}"/>
              </a:ext>
            </a:extLst>
          </p:cNvPr>
          <p:cNvPicPr>
            <a:picLocks noChangeAspect="1"/>
          </p:cNvPicPr>
          <p:nvPr/>
        </p:nvPicPr>
        <p:blipFill>
          <a:blip r:embed="rId3"/>
          <a:stretch>
            <a:fillRect/>
          </a:stretch>
        </p:blipFill>
        <p:spPr>
          <a:xfrm>
            <a:off x="2209800" y="1518278"/>
            <a:ext cx="7772400" cy="4644626"/>
          </a:xfrm>
          <a:prstGeom prst="rect">
            <a:avLst/>
          </a:prstGeom>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9FB72C9-A73A-5297-D3C6-5C944900C67C}"/>
              </a:ext>
            </a:extLst>
          </p:cNvPr>
          <p:cNvSpPr>
            <a:spLocks noGrp="1" noChangeArrowheads="1"/>
          </p:cNvSpPr>
          <p:nvPr>
            <p:ph type="title"/>
          </p:nvPr>
        </p:nvSpPr>
        <p:spPr/>
        <p:txBody>
          <a:bodyPr/>
          <a:lstStyle/>
          <a:p>
            <a:pPr eaLnBrk="1" hangingPunct="1"/>
            <a:r>
              <a:rPr lang="en-US" altLang="en-US" dirty="0"/>
              <a:t>Cautionary Tales</a:t>
            </a:r>
          </a:p>
        </p:txBody>
      </p:sp>
      <p:sp>
        <p:nvSpPr>
          <p:cNvPr id="3" name="Content Placeholder 2">
            <a:extLst>
              <a:ext uri="{FF2B5EF4-FFF2-40B4-BE49-F238E27FC236}">
                <a16:creationId xmlns:a16="http://schemas.microsoft.com/office/drawing/2014/main" id="{7ADF400B-05CD-C664-1C90-555B16F285C2}"/>
              </a:ext>
            </a:extLst>
          </p:cNvPr>
          <p:cNvSpPr>
            <a:spLocks noGrp="1"/>
          </p:cNvSpPr>
          <p:nvPr>
            <p:ph idx="1"/>
          </p:nvPr>
        </p:nvSpPr>
        <p:spPr>
          <a:xfrm>
            <a:off x="661987" y="1690688"/>
            <a:ext cx="11053763" cy="4038600"/>
          </a:xfrm>
        </p:spPr>
        <p:txBody>
          <a:bodyPr rtlCol="0">
            <a:noAutofit/>
          </a:bodyPr>
          <a:lstStyle/>
          <a:p>
            <a:pPr lvl="1" eaLnBrk="1" fontAlgn="auto" hangingPunct="1">
              <a:lnSpc>
                <a:spcPct val="100000"/>
              </a:lnSpc>
              <a:spcBef>
                <a:spcPts val="0"/>
              </a:spcBef>
              <a:spcAft>
                <a:spcPts val="0"/>
              </a:spcAft>
              <a:defRPr/>
            </a:pPr>
            <a:r>
              <a:rPr lang="en-US" sz="2800" i="1" dirty="0"/>
              <a:t>Mata v. Avianca, Inc</a:t>
            </a:r>
            <a:r>
              <a:rPr lang="en-US" sz="2800" dirty="0"/>
              <a:t>., No. 22-CV-1461 (PKC), 2023 WL 4114965 (S.D.N.Y. June 22, 2023).</a:t>
            </a:r>
            <a:endParaRPr lang="en-US" sz="2800" dirty="0">
              <a:solidFill>
                <a:schemeClr val="bg2"/>
              </a:solidFill>
            </a:endParaRPr>
          </a:p>
          <a:p>
            <a:pPr lvl="1" eaLnBrk="1" fontAlgn="auto" hangingPunct="1">
              <a:lnSpc>
                <a:spcPct val="100000"/>
              </a:lnSpc>
              <a:spcBef>
                <a:spcPts val="0"/>
              </a:spcBef>
              <a:spcAft>
                <a:spcPts val="0"/>
              </a:spcAft>
              <a:defRPr/>
            </a:pPr>
            <a:r>
              <a:rPr lang="en-US" sz="2800" i="1" dirty="0">
                <a:solidFill>
                  <a:schemeClr val="bg2"/>
                </a:solidFill>
              </a:rPr>
              <a:t>Mid Cent. Operating Eng’rs Health &amp; Welfare Fund v. HoosierVac LLC, </a:t>
            </a:r>
            <a:r>
              <a:rPr lang="en-US" sz="2800" dirty="0">
                <a:solidFill>
                  <a:schemeClr val="bg2"/>
                </a:solidFill>
              </a:rPr>
              <a:t>No. 2:24-cv-00326-JPH-MJD, </a:t>
            </a:r>
            <a:r>
              <a:rPr lang="en-US" sz="2800" dirty="0">
                <a:solidFill>
                  <a:schemeClr val="bg2"/>
                </a:solidFill>
                <a:cs typeface="Times New Roman" panose="02020603050405020304" pitchFamily="18" charset="0"/>
              </a:rPr>
              <a:t>2025 WL 574234 </a:t>
            </a:r>
            <a:r>
              <a:rPr lang="en-US" sz="2800" dirty="0">
                <a:solidFill>
                  <a:schemeClr val="bg2"/>
                </a:solidFill>
              </a:rPr>
              <a:t>(S.D. Ind. Feb. 21, 2025)</a:t>
            </a:r>
            <a:endParaRPr lang="en-US" sz="2800" i="1" dirty="0">
              <a:solidFill>
                <a:schemeClr val="bg2"/>
              </a:solidFill>
            </a:endParaRPr>
          </a:p>
          <a:p>
            <a:pPr lvl="1" eaLnBrk="1" fontAlgn="auto" hangingPunct="1">
              <a:lnSpc>
                <a:spcPct val="100000"/>
              </a:lnSpc>
              <a:spcBef>
                <a:spcPts val="0"/>
              </a:spcBef>
              <a:spcAft>
                <a:spcPts val="0"/>
              </a:spcAft>
              <a:defRPr/>
            </a:pPr>
            <a:r>
              <a:rPr lang="en-US" sz="2800" i="1" dirty="0">
                <a:solidFill>
                  <a:schemeClr val="bg2"/>
                </a:solidFill>
              </a:rPr>
              <a:t>Wadsworth v. Walmart Inc</a:t>
            </a:r>
            <a:r>
              <a:rPr lang="en-US" sz="2800" dirty="0">
                <a:solidFill>
                  <a:schemeClr val="bg2"/>
                </a:solidFill>
              </a:rPr>
              <a:t>., No. 2:23-cv-118-KHR,</a:t>
            </a:r>
            <a:r>
              <a:rPr lang="en-US" sz="2800" kern="0" dirty="0">
                <a:solidFill>
                  <a:schemeClr val="bg2"/>
                </a:solidFill>
                <a:cs typeface="Times New Roman" panose="02020603050405020304" pitchFamily="18" charset="0"/>
              </a:rPr>
              <a:t> 2025 WL 608073 (D. Wyo. Feb. 24, 2025)</a:t>
            </a:r>
          </a:p>
          <a:p>
            <a:pPr lvl="1"/>
            <a:r>
              <a:rPr lang="en-US" altLang="en-US" sz="2800" i="1" dirty="0"/>
              <a:t>Kohls v. Ellison, </a:t>
            </a:r>
            <a:r>
              <a:rPr lang="en-US" altLang="en-US" sz="2800" dirty="0"/>
              <a:t>No. 24-cv-3754 (LMP/DLM), 2025 WL 66765 (D. Minn. Jan. 10, 2025) (expert witness)</a:t>
            </a:r>
          </a:p>
          <a:p>
            <a:pPr lvl="1"/>
            <a:r>
              <a:rPr lang="en-US" sz="2800" i="1" dirty="0"/>
              <a:t>Shahid v. Esaam</a:t>
            </a:r>
            <a:r>
              <a:rPr lang="en-US" sz="2800" dirty="0"/>
              <a:t>, No. A25A0196, 2025 WL 1792657 (Ga. Ct. App. June 30, 2025) (trial judge)</a:t>
            </a:r>
          </a:p>
          <a:p>
            <a:pPr lvl="1" eaLnBrk="1" fontAlgn="auto" hangingPunct="1">
              <a:lnSpc>
                <a:spcPct val="100000"/>
              </a:lnSpc>
              <a:spcBef>
                <a:spcPts val="0"/>
              </a:spcBef>
              <a:spcAft>
                <a:spcPts val="0"/>
              </a:spcAft>
              <a:defRPr/>
            </a:pPr>
            <a:endParaRPr lang="en-US" sz="3000" dirty="0">
              <a:solidFill>
                <a:schemeClr val="bg2"/>
              </a:solidFill>
            </a:endParaRPr>
          </a:p>
        </p:txBody>
      </p:sp>
      <p:sp>
        <p:nvSpPr>
          <p:cNvPr id="4" name="Slide Number Placeholder 3">
            <a:extLst>
              <a:ext uri="{FF2B5EF4-FFF2-40B4-BE49-F238E27FC236}">
                <a16:creationId xmlns:a16="http://schemas.microsoft.com/office/drawing/2014/main" id="{296AC64E-CD4A-3290-732F-71BA9FC31D9E}"/>
              </a:ext>
            </a:extLst>
          </p:cNvPr>
          <p:cNvSpPr>
            <a:spLocks noGrp="1"/>
          </p:cNvSpPr>
          <p:nvPr>
            <p:ph type="sldNum" sz="quarter" idx="12"/>
          </p:nvPr>
        </p:nvSpPr>
        <p:spPr>
          <a:xfrm>
            <a:off x="11353800" y="6324600"/>
            <a:ext cx="838200" cy="365125"/>
          </a:xfrm>
        </p:spPr>
        <p:txBody>
          <a:bodyPr/>
          <a:lstStyle/>
          <a:p>
            <a:pPr>
              <a:defRPr/>
            </a:pPr>
            <a:fld id="{FC21E8C4-CB93-4240-A54A-879D4330A3F7}" type="slidenum">
              <a:rPr lang="en-US"/>
              <a:pPr>
                <a:defRPr/>
              </a:pPr>
              <a:t>15</a:t>
            </a:fld>
            <a:endParaRPr lang="en-US" dirty="0"/>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0DF72AEE-69D6-C7AE-0B71-17671ADB059D}"/>
              </a:ext>
            </a:extLst>
          </p:cNvPr>
          <p:cNvSpPr>
            <a:spLocks noGrp="1" noChangeArrowheads="1"/>
          </p:cNvSpPr>
          <p:nvPr>
            <p:ph type="title"/>
          </p:nvPr>
        </p:nvSpPr>
        <p:spPr/>
        <p:txBody>
          <a:bodyPr/>
          <a:lstStyle/>
          <a:p>
            <a:pPr eaLnBrk="1" hangingPunct="1"/>
            <a:r>
              <a:rPr lang="en-US" altLang="en-US" dirty="0"/>
              <a:t>AI and legal ethics</a:t>
            </a:r>
          </a:p>
        </p:txBody>
      </p:sp>
      <p:sp>
        <p:nvSpPr>
          <p:cNvPr id="26626" name="Content Placeholder 2">
            <a:extLst>
              <a:ext uri="{FF2B5EF4-FFF2-40B4-BE49-F238E27FC236}">
                <a16:creationId xmlns:a16="http://schemas.microsoft.com/office/drawing/2014/main" id="{F944678E-A9D6-12E1-72E5-27187ADB068F}"/>
              </a:ext>
            </a:extLst>
          </p:cNvPr>
          <p:cNvSpPr>
            <a:spLocks noGrp="1" noChangeArrowheads="1"/>
          </p:cNvSpPr>
          <p:nvPr>
            <p:ph idx="1"/>
          </p:nvPr>
        </p:nvSpPr>
        <p:spPr>
          <a:xfrm>
            <a:off x="171451" y="1752600"/>
            <a:ext cx="11429999"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Ethics guidance so far includes:</a:t>
            </a:r>
          </a:p>
          <a:p>
            <a:pPr lvl="1" eaLnBrk="1" hangingPunct="1">
              <a:lnSpc>
                <a:spcPct val="100000"/>
              </a:lnSpc>
              <a:spcBef>
                <a:spcPct val="0"/>
              </a:spcBef>
            </a:pPr>
            <a:r>
              <a:rPr lang="en-US" altLang="en-US" sz="3000" dirty="0"/>
              <a:t>ABA Formal Opinion 512 (July 29, 2024), </a:t>
            </a:r>
            <a:r>
              <a:rPr lang="en-US" altLang="en-US" sz="2400" u="sng" dirty="0"/>
              <a:t>https://www.americanbar.org/content/dam/aba/administrative/professional_responsibility/ethics-opinions/aba-formal-opinion-512.pdf</a:t>
            </a:r>
          </a:p>
          <a:p>
            <a:pPr lvl="1" eaLnBrk="1" hangingPunct="1">
              <a:lnSpc>
                <a:spcPct val="100000"/>
              </a:lnSpc>
              <a:spcBef>
                <a:spcPct val="0"/>
              </a:spcBef>
            </a:pPr>
            <a:r>
              <a:rPr lang="en-US" altLang="en-US" sz="3000" dirty="0"/>
              <a:t>Opinions from: Alaska, D.C., Florida, Kentucky, Mississippi, Missouri, New Mexico, New York, North Carolina, Pennsylvania/Philadelphia, Texas, and West Virginia</a:t>
            </a:r>
          </a:p>
          <a:p>
            <a:pPr lvl="1" eaLnBrk="1" hangingPunct="1">
              <a:lnSpc>
                <a:spcPct val="100000"/>
              </a:lnSpc>
              <a:spcBef>
                <a:spcPct val="0"/>
              </a:spcBef>
            </a:pPr>
            <a:r>
              <a:rPr lang="en-US" altLang="en-US" sz="3000" dirty="0"/>
              <a:t>Other forms of ethics guidance from: Arizona, California, Illinois, Michigan, Minnesota, New Jersey, New York, Texas, Virginia, and USPTO</a:t>
            </a:r>
          </a:p>
        </p:txBody>
      </p:sp>
      <p:sp>
        <p:nvSpPr>
          <p:cNvPr id="4" name="Slide Number Placeholder 3">
            <a:extLst>
              <a:ext uri="{FF2B5EF4-FFF2-40B4-BE49-F238E27FC236}">
                <a16:creationId xmlns:a16="http://schemas.microsoft.com/office/drawing/2014/main" id="{2855405F-4356-68FF-CC2C-BF564E714332}"/>
              </a:ext>
            </a:extLst>
          </p:cNvPr>
          <p:cNvSpPr>
            <a:spLocks noGrp="1"/>
          </p:cNvSpPr>
          <p:nvPr>
            <p:ph type="sldNum" sz="quarter" idx="12"/>
          </p:nvPr>
        </p:nvSpPr>
        <p:spPr>
          <a:xfrm>
            <a:off x="11353800" y="6324600"/>
            <a:ext cx="838200" cy="365125"/>
          </a:xfrm>
        </p:spPr>
        <p:txBody>
          <a:bodyPr/>
          <a:lstStyle/>
          <a:p>
            <a:pPr>
              <a:defRPr/>
            </a:pPr>
            <a:fld id="{597C1675-850C-784E-8691-04EC7BDFCAB4}" type="slidenum">
              <a:rPr lang="en-US"/>
              <a:pPr>
                <a:defRPr/>
              </a:pPr>
              <a:t>16</a:t>
            </a:fld>
            <a:endParaRPr lang="en-US" dirty="0"/>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83BEC43C-EEF2-BE96-E892-BDC3F4C8D9F6}"/>
              </a:ext>
            </a:extLst>
          </p:cNvPr>
          <p:cNvSpPr>
            <a:spLocks noGrp="1" noChangeArrowheads="1"/>
          </p:cNvSpPr>
          <p:nvPr>
            <p:ph type="title"/>
          </p:nvPr>
        </p:nvSpPr>
        <p:spPr/>
        <p:txBody>
          <a:bodyPr/>
          <a:lstStyle/>
          <a:p>
            <a:pPr eaLnBrk="1" hangingPunct="1"/>
            <a:r>
              <a:rPr lang="en-US" altLang="en-US" dirty="0"/>
              <a:t>AI and legal ethics</a:t>
            </a:r>
          </a:p>
        </p:txBody>
      </p:sp>
      <p:sp>
        <p:nvSpPr>
          <p:cNvPr id="28674" name="Content Placeholder 2">
            <a:extLst>
              <a:ext uri="{FF2B5EF4-FFF2-40B4-BE49-F238E27FC236}">
                <a16:creationId xmlns:a16="http://schemas.microsoft.com/office/drawing/2014/main" id="{6BF43E1A-E57C-BE5A-A935-A3AA6065C636}"/>
              </a:ext>
            </a:extLst>
          </p:cNvPr>
          <p:cNvSpPr>
            <a:spLocks noGrp="1" noChangeArrowheads="1"/>
          </p:cNvSpPr>
          <p:nvPr>
            <p:ph idx="1"/>
          </p:nvPr>
        </p:nvSpPr>
        <p:spPr>
          <a:xfrm>
            <a:off x="171450" y="1752600"/>
            <a:ext cx="11877675"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Ethics guidance also includes:</a:t>
            </a:r>
          </a:p>
          <a:p>
            <a:pPr lvl="1" eaLnBrk="1" hangingPunct="1">
              <a:lnSpc>
                <a:spcPct val="100000"/>
              </a:lnSpc>
              <a:spcBef>
                <a:spcPct val="0"/>
              </a:spcBef>
            </a:pPr>
            <a:r>
              <a:rPr lang="en-US" altLang="en-US" sz="3000" dirty="0"/>
              <a:t>Judicial ethics opinions from Michigan and West Virginia</a:t>
            </a:r>
          </a:p>
          <a:p>
            <a:pPr lvl="1">
              <a:lnSpc>
                <a:spcPct val="100000"/>
              </a:lnSpc>
              <a:spcBef>
                <a:spcPct val="0"/>
              </a:spcBef>
            </a:pPr>
            <a:r>
              <a:rPr lang="en-US" altLang="en-US" sz="3000" dirty="0"/>
              <a:t>Plus court rules and orders </a:t>
            </a:r>
          </a:p>
          <a:p>
            <a:pPr lvl="2">
              <a:lnSpc>
                <a:spcPct val="100000"/>
              </a:lnSpc>
              <a:spcBef>
                <a:spcPct val="0"/>
              </a:spcBef>
            </a:pPr>
            <a:r>
              <a:rPr lang="en-US" altLang="en-US" sz="3000" dirty="0"/>
              <a:t>Responsible AI in Legal Services (RAILS), Duke Center on Law and Tech, </a:t>
            </a:r>
            <a:r>
              <a:rPr lang="en-US" altLang="en-US" sz="3000" dirty="0">
                <a:hlinkClick r:id="rId3">
                  <a:extLst>
                    <a:ext uri="{A12FA001-AC4F-418D-AE19-62706E023703}">
                      <ahyp:hlinkClr xmlns:ahyp="http://schemas.microsoft.com/office/drawing/2018/hyperlinkcolor" val="tx"/>
                    </a:ext>
                  </a:extLst>
                </a:hlinkClick>
              </a:rPr>
              <a:t>https://rails.legal/resource-ai-orders/</a:t>
            </a:r>
            <a:r>
              <a:rPr lang="en-US" altLang="en-US" sz="3000" dirty="0"/>
              <a:t> (citing 108)</a:t>
            </a:r>
          </a:p>
          <a:p>
            <a:pPr lvl="2">
              <a:lnSpc>
                <a:spcPct val="100000"/>
              </a:lnSpc>
              <a:spcBef>
                <a:spcPct val="0"/>
              </a:spcBef>
            </a:pPr>
            <a:r>
              <a:rPr lang="en-US" altLang="en-US" sz="3000" dirty="0"/>
              <a:t>Artificial Intelligence Court Order Tracker, Ropes &amp; Gray, </a:t>
            </a:r>
            <a:r>
              <a:rPr lang="en-US" altLang="en-US" sz="3000" dirty="0">
                <a:hlinkClick r:id="rId4">
                  <a:extLst>
                    <a:ext uri="{A12FA001-AC4F-418D-AE19-62706E023703}">
                      <ahyp:hlinkClr xmlns:ahyp="http://schemas.microsoft.com/office/drawing/2018/hyperlinkcolor" val="tx"/>
                    </a:ext>
                  </a:extLst>
                </a:hlinkClick>
              </a:rPr>
              <a:t>https://www.ropesgray.com/en/sites/artificial-intelligence-court-order-tracker</a:t>
            </a:r>
            <a:r>
              <a:rPr lang="en-US" altLang="en-US" sz="3000" dirty="0"/>
              <a:t> (citing 180)</a:t>
            </a:r>
          </a:p>
          <a:p>
            <a:pPr lvl="1" eaLnBrk="1" hangingPunct="1">
              <a:lnSpc>
                <a:spcPct val="100000"/>
              </a:lnSpc>
              <a:spcBef>
                <a:spcPct val="0"/>
              </a:spcBef>
            </a:pPr>
            <a:endParaRPr lang="en-US" altLang="en-US" sz="3000" dirty="0"/>
          </a:p>
        </p:txBody>
      </p:sp>
      <p:sp>
        <p:nvSpPr>
          <p:cNvPr id="4" name="Slide Number Placeholder 3">
            <a:extLst>
              <a:ext uri="{FF2B5EF4-FFF2-40B4-BE49-F238E27FC236}">
                <a16:creationId xmlns:a16="http://schemas.microsoft.com/office/drawing/2014/main" id="{32480D02-C66F-886E-81FF-574B0EFB498C}"/>
              </a:ext>
            </a:extLst>
          </p:cNvPr>
          <p:cNvSpPr>
            <a:spLocks noGrp="1"/>
          </p:cNvSpPr>
          <p:nvPr>
            <p:ph type="sldNum" sz="quarter" idx="12"/>
          </p:nvPr>
        </p:nvSpPr>
        <p:spPr>
          <a:xfrm>
            <a:off x="11353800" y="6324600"/>
            <a:ext cx="838200" cy="365125"/>
          </a:xfrm>
        </p:spPr>
        <p:txBody>
          <a:bodyPr/>
          <a:lstStyle/>
          <a:p>
            <a:pPr>
              <a:defRPr/>
            </a:pPr>
            <a:fld id="{3D091E3F-CF99-E546-BD12-52C2F11617DF}" type="slidenum">
              <a:rPr lang="en-US"/>
              <a:pPr>
                <a:defRPr/>
              </a:pPr>
              <a:t>17</a:t>
            </a:fld>
            <a:endParaRPr lang="en-US"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828F4360-D099-37FF-C81C-33FC5BFAB1C4}"/>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BCA00E31-0134-DE07-2C43-D6CFF0CBA240}"/>
              </a:ext>
            </a:extLst>
          </p:cNvPr>
          <p:cNvSpPr>
            <a:spLocks noGrp="1"/>
          </p:cNvSpPr>
          <p:nvPr>
            <p:ph idx="1"/>
          </p:nvPr>
        </p:nvSpPr>
        <p:spPr>
          <a:xfrm>
            <a:off x="171450" y="1752600"/>
            <a:ext cx="12020550" cy="4038600"/>
          </a:xfrm>
        </p:spPr>
        <p:txBody>
          <a:bodyPr rtlCol="0">
            <a:normAutofit/>
          </a:bodyPr>
          <a:lstStyle/>
          <a:p>
            <a:pPr marL="171450" indent="-457200" eaLnBrk="1" fontAlgn="auto" hangingPunct="1">
              <a:spcBef>
                <a:spcPts val="0"/>
              </a:spcBef>
              <a:spcAft>
                <a:spcPts val="0"/>
              </a:spcAft>
              <a:buFont typeface="Arial" panose="020B0604020202020204" pitchFamily="34" charset="0"/>
              <a:buChar char="•"/>
              <a:defRPr/>
            </a:pPr>
            <a:r>
              <a:rPr lang="en-US" sz="3000" dirty="0"/>
              <a:t>Sources of law governing lawyer obligations concerning AI</a:t>
            </a:r>
          </a:p>
          <a:p>
            <a:pPr marL="914400" lvl="3" indent="-285750">
              <a:spcBef>
                <a:spcPts val="0"/>
              </a:spcBef>
              <a:defRPr/>
            </a:pPr>
            <a:r>
              <a:rPr lang="en-US" sz="3000" dirty="0"/>
              <a:t>Standard of care</a:t>
            </a:r>
          </a:p>
          <a:p>
            <a:pPr marL="914400" lvl="3" indent="-285750">
              <a:spcBef>
                <a:spcPts val="0"/>
              </a:spcBef>
              <a:defRPr/>
            </a:pPr>
            <a:r>
              <a:rPr lang="en-US" sz="3000" dirty="0"/>
              <a:t>Fiduciary duty</a:t>
            </a:r>
          </a:p>
          <a:p>
            <a:pPr marL="914400" lvl="3" indent="-285750">
              <a:spcBef>
                <a:spcPts val="0"/>
              </a:spcBef>
              <a:defRPr/>
            </a:pPr>
            <a:r>
              <a:rPr lang="en-US" sz="3000" dirty="0"/>
              <a:t>Statutory duties (</a:t>
            </a:r>
            <a:r>
              <a:rPr lang="en-US" sz="3000" i="1" dirty="0"/>
              <a:t>e.g</a:t>
            </a:r>
            <a:r>
              <a:rPr lang="en-US" sz="3000" dirty="0"/>
              <a:t>., federal and state deceptive trade practices acts)</a:t>
            </a:r>
          </a:p>
          <a:p>
            <a:pPr marL="914400" lvl="3" indent="-285750">
              <a:spcBef>
                <a:spcPts val="0"/>
              </a:spcBef>
              <a:defRPr/>
            </a:pPr>
            <a:r>
              <a:rPr lang="en-US" sz="3000" dirty="0"/>
              <a:t>Contracts (</a:t>
            </a:r>
            <a:r>
              <a:rPr lang="en-US" sz="3000" i="1" dirty="0"/>
              <a:t>e.g</a:t>
            </a:r>
            <a:r>
              <a:rPr lang="en-US" sz="3000" dirty="0"/>
              <a:t>., outside counsel guidelines)</a:t>
            </a:r>
          </a:p>
          <a:p>
            <a:pPr marL="914400" lvl="3" indent="-285750">
              <a:spcBef>
                <a:spcPts val="0"/>
              </a:spcBef>
              <a:defRPr/>
            </a:pPr>
            <a:r>
              <a:rPr lang="en-US" sz="3000" dirty="0"/>
              <a:t>New court rules and standing orders</a:t>
            </a:r>
          </a:p>
          <a:p>
            <a:pPr marL="914400" lvl="3" indent="-285750">
              <a:spcBef>
                <a:spcPts val="0"/>
              </a:spcBef>
              <a:defRPr/>
            </a:pPr>
            <a:r>
              <a:rPr lang="en-US" sz="3000" dirty="0"/>
              <a:t>Other law on AI</a:t>
            </a:r>
            <a:endParaRPr lang="en-US" sz="3000" dirty="0">
              <a:solidFill>
                <a:srgbClr val="444138"/>
              </a:solidFill>
            </a:endParaRPr>
          </a:p>
        </p:txBody>
      </p:sp>
      <p:sp>
        <p:nvSpPr>
          <p:cNvPr id="4" name="Slide Number Placeholder 3">
            <a:extLst>
              <a:ext uri="{FF2B5EF4-FFF2-40B4-BE49-F238E27FC236}">
                <a16:creationId xmlns:a16="http://schemas.microsoft.com/office/drawing/2014/main" id="{FA0E09DE-1B74-C744-E1E9-FDD92D99BA38}"/>
              </a:ext>
            </a:extLst>
          </p:cNvPr>
          <p:cNvSpPr>
            <a:spLocks noGrp="1"/>
          </p:cNvSpPr>
          <p:nvPr>
            <p:ph type="sldNum" sz="quarter" idx="12"/>
          </p:nvPr>
        </p:nvSpPr>
        <p:spPr>
          <a:xfrm>
            <a:off x="11353800" y="6324600"/>
            <a:ext cx="838200" cy="365125"/>
          </a:xfrm>
        </p:spPr>
        <p:txBody>
          <a:bodyPr/>
          <a:lstStyle/>
          <a:p>
            <a:pPr>
              <a:defRPr/>
            </a:pPr>
            <a:fld id="{D9E9C34D-A169-CF4F-9B9F-D97F5D5AA05F}" type="slidenum">
              <a:rPr lang="en-US"/>
              <a:pPr>
                <a:defRPr/>
              </a:pPr>
              <a:t>18</a:t>
            </a:fld>
            <a:endParaRPr lang="en-US"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EB022319-5A08-41D8-0D81-259E13A27395}"/>
              </a:ext>
            </a:extLst>
          </p:cNvPr>
          <p:cNvSpPr>
            <a:spLocks noGrp="1" noChangeArrowheads="1"/>
          </p:cNvSpPr>
          <p:nvPr>
            <p:ph type="title"/>
          </p:nvPr>
        </p:nvSpPr>
        <p:spPr/>
        <p:txBody>
          <a:bodyPr/>
          <a:lstStyle/>
          <a:p>
            <a:pPr eaLnBrk="1" hangingPunct="1"/>
            <a:r>
              <a:rPr lang="en-US" altLang="en-US" dirty="0"/>
              <a:t>AI and legal ethics</a:t>
            </a:r>
          </a:p>
        </p:txBody>
      </p:sp>
      <p:sp>
        <p:nvSpPr>
          <p:cNvPr id="34818" name="Content Placeholder 2">
            <a:extLst>
              <a:ext uri="{FF2B5EF4-FFF2-40B4-BE49-F238E27FC236}">
                <a16:creationId xmlns:a16="http://schemas.microsoft.com/office/drawing/2014/main" id="{28F5DCF0-3F2E-E4F5-FCEE-1931FD28C804}"/>
              </a:ext>
            </a:extLst>
          </p:cNvPr>
          <p:cNvSpPr>
            <a:spLocks noGrp="1" noChangeArrowheads="1"/>
          </p:cNvSpPr>
          <p:nvPr>
            <p:ph idx="1"/>
          </p:nvPr>
        </p:nvSpPr>
        <p:spPr>
          <a:xfrm>
            <a:off x="1100137" y="1690688"/>
            <a:ext cx="9172575" cy="4038600"/>
          </a:xfrm>
        </p:spPr>
        <p:txBody>
          <a:bodyPr/>
          <a:lstStyle/>
          <a:p>
            <a:pPr marL="171450" indent="-457200" eaLnBrk="1" hangingPunct="1">
              <a:lnSpc>
                <a:spcPct val="110000"/>
              </a:lnSpc>
              <a:spcBef>
                <a:spcPct val="0"/>
              </a:spcBef>
              <a:buFont typeface="Arial" panose="020B0604020202020204" pitchFamily="34" charset="0"/>
              <a:buChar char="•"/>
            </a:pPr>
            <a:r>
              <a:rPr lang="en-US" altLang="en-US" sz="3000" dirty="0"/>
              <a:t>Ethics rules touching on AI use</a:t>
            </a:r>
          </a:p>
          <a:p>
            <a:pPr marL="914400" lvl="3" indent="-285750">
              <a:lnSpc>
                <a:spcPct val="110000"/>
              </a:lnSpc>
              <a:spcBef>
                <a:spcPct val="0"/>
              </a:spcBef>
            </a:pPr>
            <a:r>
              <a:rPr lang="en-US" altLang="en-US" sz="2500" b="1" i="1" u="sng" dirty="0"/>
              <a:t>Competence</a:t>
            </a:r>
            <a:r>
              <a:rPr lang="en-US" altLang="en-US" sz="2500" b="1" i="1" dirty="0"/>
              <a:t> (Rule 1.1)</a:t>
            </a:r>
          </a:p>
          <a:p>
            <a:pPr marL="914400" lvl="3" indent="-285750">
              <a:lnSpc>
                <a:spcPct val="110000"/>
              </a:lnSpc>
              <a:spcBef>
                <a:spcPct val="0"/>
              </a:spcBef>
            </a:pPr>
            <a:r>
              <a:rPr lang="en-US" altLang="en-US" sz="2500" dirty="0"/>
              <a:t>Diligence (Rule 1.3)</a:t>
            </a:r>
          </a:p>
          <a:p>
            <a:pPr marL="914400" lvl="3" indent="-285750">
              <a:lnSpc>
                <a:spcPct val="110000"/>
              </a:lnSpc>
              <a:spcBef>
                <a:spcPct val="0"/>
              </a:spcBef>
            </a:pPr>
            <a:r>
              <a:rPr lang="en-US" altLang="en-US" sz="2500" dirty="0"/>
              <a:t>Client Communications (Rule 1.4)</a:t>
            </a:r>
          </a:p>
          <a:p>
            <a:pPr marL="914400" lvl="3" indent="-285750">
              <a:lnSpc>
                <a:spcPct val="110000"/>
              </a:lnSpc>
              <a:spcBef>
                <a:spcPct val="0"/>
              </a:spcBef>
            </a:pPr>
            <a:r>
              <a:rPr lang="en-US" altLang="en-US" sz="2500" dirty="0"/>
              <a:t>Fees (Rule 1.5)</a:t>
            </a:r>
          </a:p>
          <a:p>
            <a:pPr marL="914400" lvl="3" indent="-285750">
              <a:lnSpc>
                <a:spcPct val="110000"/>
              </a:lnSpc>
              <a:spcBef>
                <a:spcPct val="0"/>
              </a:spcBef>
            </a:pPr>
            <a:r>
              <a:rPr lang="en-US" altLang="en-US" sz="2500" b="1" i="1" u="sng" dirty="0"/>
              <a:t>Confidentiality</a:t>
            </a:r>
            <a:r>
              <a:rPr lang="en-US" altLang="en-US" sz="2500" b="1" i="1" dirty="0"/>
              <a:t> (Rules 1.6 and 1.9)</a:t>
            </a:r>
          </a:p>
          <a:p>
            <a:pPr marL="914400" lvl="3" indent="-285750">
              <a:lnSpc>
                <a:spcPct val="110000"/>
              </a:lnSpc>
              <a:spcBef>
                <a:spcPct val="0"/>
              </a:spcBef>
            </a:pPr>
            <a:r>
              <a:rPr lang="en-US" altLang="en-US" sz="2500" dirty="0"/>
              <a:t>Prospective clients (Rule 1.18)</a:t>
            </a:r>
          </a:p>
          <a:p>
            <a:pPr marL="914400" lvl="3" indent="-285750">
              <a:lnSpc>
                <a:spcPct val="110000"/>
              </a:lnSpc>
              <a:spcBef>
                <a:spcPct val="0"/>
              </a:spcBef>
            </a:pPr>
            <a:r>
              <a:rPr lang="en-US" altLang="en-US" sz="2500" dirty="0"/>
              <a:t>Candor toward tribunals (Rule 3.3)</a:t>
            </a:r>
          </a:p>
          <a:p>
            <a:pPr marL="914400" lvl="3" indent="-285750">
              <a:lnSpc>
                <a:spcPct val="110000"/>
              </a:lnSpc>
              <a:spcBef>
                <a:spcPct val="0"/>
              </a:spcBef>
            </a:pPr>
            <a:r>
              <a:rPr lang="en-US" altLang="en-US" sz="2500" dirty="0"/>
              <a:t>Supervision (Rules 5.1 and 5.3)</a:t>
            </a:r>
          </a:p>
          <a:p>
            <a:pPr marL="914400" lvl="3" indent="-285750">
              <a:lnSpc>
                <a:spcPct val="110000"/>
              </a:lnSpc>
              <a:spcBef>
                <a:spcPct val="0"/>
              </a:spcBef>
            </a:pPr>
            <a:r>
              <a:rPr lang="en-US" altLang="en-US" sz="2500" dirty="0"/>
              <a:t>Unauthorized Practice of Law (Rule 5.5)</a:t>
            </a:r>
          </a:p>
          <a:p>
            <a:pPr marL="914400" lvl="3" indent="-285750">
              <a:lnSpc>
                <a:spcPct val="110000"/>
              </a:lnSpc>
              <a:spcBef>
                <a:spcPct val="0"/>
              </a:spcBef>
            </a:pPr>
            <a:r>
              <a:rPr lang="en-US" altLang="en-US" sz="2500" dirty="0"/>
              <a:t>Advertising (Rule 7.1)</a:t>
            </a:r>
          </a:p>
        </p:txBody>
      </p:sp>
      <p:sp>
        <p:nvSpPr>
          <p:cNvPr id="4" name="Slide Number Placeholder 3">
            <a:extLst>
              <a:ext uri="{FF2B5EF4-FFF2-40B4-BE49-F238E27FC236}">
                <a16:creationId xmlns:a16="http://schemas.microsoft.com/office/drawing/2014/main" id="{3B3FFDDF-42C6-C8DA-AA0D-2E5C1413B55C}"/>
              </a:ext>
            </a:extLst>
          </p:cNvPr>
          <p:cNvSpPr>
            <a:spLocks noGrp="1"/>
          </p:cNvSpPr>
          <p:nvPr>
            <p:ph type="sldNum" sz="quarter" idx="12"/>
          </p:nvPr>
        </p:nvSpPr>
        <p:spPr>
          <a:xfrm>
            <a:off x="11353800" y="6324600"/>
            <a:ext cx="838200" cy="365125"/>
          </a:xfrm>
        </p:spPr>
        <p:txBody>
          <a:bodyPr/>
          <a:lstStyle/>
          <a:p>
            <a:pPr>
              <a:defRPr/>
            </a:pPr>
            <a:fld id="{D4E3AB61-6214-2845-B355-286245BCC158}" type="slidenum">
              <a:rPr lang="en-US"/>
              <a:pPr>
                <a:defRPr/>
              </a:pPr>
              <a:t>19</a:t>
            </a:fld>
            <a:endParaRPr lang="en-US" dirty="0"/>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01CA3-E837-BBBB-8D34-7D7DA5FC53BF}"/>
            </a:ext>
          </a:extLst>
        </p:cNvPr>
        <p:cNvGrpSpPr/>
        <p:nvPr/>
      </p:nvGrpSpPr>
      <p:grpSpPr>
        <a:xfrm>
          <a:off x="0" y="0"/>
          <a:ext cx="0" cy="0"/>
          <a:chOff x="0" y="0"/>
          <a:chExt cx="0" cy="0"/>
        </a:xfrm>
      </p:grpSpPr>
      <p:sp>
        <p:nvSpPr>
          <p:cNvPr id="15361" name="Title 1">
            <a:extLst>
              <a:ext uri="{FF2B5EF4-FFF2-40B4-BE49-F238E27FC236}">
                <a16:creationId xmlns:a16="http://schemas.microsoft.com/office/drawing/2014/main" id="{8DEFB91C-742D-B904-5568-F9E94FCFA9A5}"/>
              </a:ext>
            </a:extLst>
          </p:cNvPr>
          <p:cNvSpPr>
            <a:spLocks noGrp="1" noChangeArrowheads="1"/>
          </p:cNvSpPr>
          <p:nvPr>
            <p:ph type="title"/>
          </p:nvPr>
        </p:nvSpPr>
        <p:spPr/>
        <p:txBody>
          <a:bodyPr/>
          <a:lstStyle/>
          <a:p>
            <a:pPr eaLnBrk="1" hangingPunct="1"/>
            <a:r>
              <a:rPr lang="en-US" altLang="en-US" dirty="0"/>
              <a:t>Today’s moral… maybe.</a:t>
            </a:r>
          </a:p>
        </p:txBody>
      </p:sp>
      <p:sp>
        <p:nvSpPr>
          <p:cNvPr id="4" name="Slide Number Placeholder 3">
            <a:extLst>
              <a:ext uri="{FF2B5EF4-FFF2-40B4-BE49-F238E27FC236}">
                <a16:creationId xmlns:a16="http://schemas.microsoft.com/office/drawing/2014/main" id="{FBCCCF96-BC22-0F67-9C31-CB6062472AEA}"/>
              </a:ext>
            </a:extLst>
          </p:cNvPr>
          <p:cNvSpPr>
            <a:spLocks noGrp="1"/>
          </p:cNvSpPr>
          <p:nvPr>
            <p:ph type="sldNum" sz="quarter" idx="12"/>
          </p:nvPr>
        </p:nvSpPr>
        <p:spPr>
          <a:xfrm>
            <a:off x="11353800" y="6324600"/>
            <a:ext cx="838200" cy="365125"/>
          </a:xfrm>
        </p:spPr>
        <p:txBody>
          <a:bodyPr/>
          <a:lstStyle/>
          <a:p>
            <a:pPr>
              <a:defRPr/>
            </a:pPr>
            <a:fld id="{DE3DBF88-F081-754F-8F5D-DFD95B1A9C37}" type="slidenum">
              <a:rPr lang="en-US"/>
              <a:pPr>
                <a:defRPr/>
              </a:pPr>
              <a:t>2</a:t>
            </a:fld>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E776E625-8986-0E09-1802-768E21D8A19A}"/>
              </a:ext>
            </a:extLst>
          </p:cNvPr>
          <p:cNvPicPr>
            <a:picLocks noChangeAspect="1"/>
          </p:cNvPicPr>
          <p:nvPr/>
        </p:nvPicPr>
        <p:blipFill>
          <a:blip r:embed="rId3"/>
          <a:stretch>
            <a:fillRect/>
          </a:stretch>
        </p:blipFill>
        <p:spPr>
          <a:xfrm>
            <a:off x="2209800" y="2777865"/>
            <a:ext cx="7772400" cy="1847537"/>
          </a:xfrm>
          <a:prstGeom prst="rect">
            <a:avLst/>
          </a:prstGeom>
        </p:spPr>
      </p:pic>
    </p:spTree>
    <p:extLst>
      <p:ext uri="{BB962C8B-B14F-4D97-AF65-F5344CB8AC3E}">
        <p14:creationId xmlns:p14="http://schemas.microsoft.com/office/powerpoint/2010/main" val="90046206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306420D6-BCD0-0709-0CFB-6784410B4210}"/>
              </a:ext>
            </a:extLst>
          </p:cNvPr>
          <p:cNvSpPr>
            <a:spLocks noGrp="1" noChangeArrowheads="1"/>
          </p:cNvSpPr>
          <p:nvPr>
            <p:ph type="title"/>
          </p:nvPr>
        </p:nvSpPr>
        <p:spPr/>
        <p:txBody>
          <a:bodyPr/>
          <a:lstStyle/>
          <a:p>
            <a:pPr eaLnBrk="1" hangingPunct="1"/>
            <a:r>
              <a:rPr lang="en-US" altLang="en-US" dirty="0"/>
              <a:t>AI and legal ethics</a:t>
            </a:r>
          </a:p>
        </p:txBody>
      </p:sp>
      <p:sp>
        <p:nvSpPr>
          <p:cNvPr id="36866" name="Content Placeholder 2">
            <a:extLst>
              <a:ext uri="{FF2B5EF4-FFF2-40B4-BE49-F238E27FC236}">
                <a16:creationId xmlns:a16="http://schemas.microsoft.com/office/drawing/2014/main" id="{5F4DBD02-274D-EC84-02A6-2238A2070357}"/>
              </a:ext>
            </a:extLst>
          </p:cNvPr>
          <p:cNvSpPr>
            <a:spLocks noGrp="1" noChangeArrowheads="1"/>
          </p:cNvSpPr>
          <p:nvPr>
            <p:ph idx="1"/>
          </p:nvPr>
        </p:nvSpPr>
        <p:spPr>
          <a:xfrm>
            <a:off x="838200" y="1804988"/>
            <a:ext cx="10777538"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Two key principles – Competence and Confidentiality</a:t>
            </a:r>
          </a:p>
          <a:p>
            <a:pPr lvl="1" eaLnBrk="1" hangingPunct="1">
              <a:lnSpc>
                <a:spcPct val="100000"/>
              </a:lnSpc>
              <a:spcBef>
                <a:spcPct val="0"/>
              </a:spcBef>
            </a:pPr>
            <a:r>
              <a:rPr lang="en-US" altLang="en-US" sz="3000" b="1" dirty="0"/>
              <a:t>Competence</a:t>
            </a:r>
            <a:r>
              <a:rPr lang="en-US" altLang="en-US" sz="3000" dirty="0"/>
              <a:t> (mainly Rules 1.1 and 1.3)</a:t>
            </a:r>
          </a:p>
          <a:p>
            <a:pPr lvl="2" eaLnBrk="1" hangingPunct="1">
              <a:lnSpc>
                <a:spcPct val="100000"/>
              </a:lnSpc>
              <a:spcBef>
                <a:spcPct val="0"/>
              </a:spcBef>
            </a:pPr>
            <a:r>
              <a:rPr lang="en-US" altLang="en-US" sz="3000" dirty="0"/>
              <a:t>Fully understand each tool you use as a lawyer—does it contain or rely on AI? How does it work? Is it built with lawyers in mind?</a:t>
            </a:r>
          </a:p>
          <a:p>
            <a:pPr lvl="2" eaLnBrk="1" hangingPunct="1">
              <a:lnSpc>
                <a:spcPct val="100000"/>
              </a:lnSpc>
              <a:spcBef>
                <a:spcPct val="0"/>
              </a:spcBef>
            </a:pPr>
            <a:r>
              <a:rPr lang="en-US" altLang="en-US" sz="3000" dirty="0"/>
              <a:t>Training and supervision (Rules 5.1 and 5.3)</a:t>
            </a:r>
          </a:p>
          <a:p>
            <a:pPr lvl="2" eaLnBrk="1" hangingPunct="1">
              <a:lnSpc>
                <a:spcPct val="100000"/>
              </a:lnSpc>
              <a:spcBef>
                <a:spcPct val="0"/>
              </a:spcBef>
            </a:pPr>
            <a:r>
              <a:rPr lang="en-US" altLang="en-US" sz="3000" b="1" i="1" u="sng" dirty="0"/>
              <a:t>Check your (AI’s) work!!!</a:t>
            </a:r>
          </a:p>
        </p:txBody>
      </p:sp>
      <p:sp>
        <p:nvSpPr>
          <p:cNvPr id="4" name="Slide Number Placeholder 3">
            <a:extLst>
              <a:ext uri="{FF2B5EF4-FFF2-40B4-BE49-F238E27FC236}">
                <a16:creationId xmlns:a16="http://schemas.microsoft.com/office/drawing/2014/main" id="{12D9884B-53FF-B603-067D-A30C9C502B17}"/>
              </a:ext>
            </a:extLst>
          </p:cNvPr>
          <p:cNvSpPr>
            <a:spLocks noGrp="1"/>
          </p:cNvSpPr>
          <p:nvPr>
            <p:ph type="sldNum" sz="quarter" idx="12"/>
          </p:nvPr>
        </p:nvSpPr>
        <p:spPr>
          <a:xfrm>
            <a:off x="11353800" y="6324600"/>
            <a:ext cx="838200" cy="365125"/>
          </a:xfrm>
        </p:spPr>
        <p:txBody>
          <a:bodyPr/>
          <a:lstStyle/>
          <a:p>
            <a:pPr>
              <a:defRPr/>
            </a:pPr>
            <a:fld id="{ED5B3A2C-159A-3648-A568-3369B82B315D}" type="slidenum">
              <a:rPr lang="en-US"/>
              <a:pPr>
                <a:defRPr/>
              </a:pPr>
              <a:t>20</a:t>
            </a:fld>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686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1F02604C-B74E-C720-4B85-C48DD1266A5C}"/>
              </a:ext>
            </a:extLst>
          </p:cNvPr>
          <p:cNvSpPr>
            <a:spLocks noGrp="1" noChangeArrowheads="1"/>
          </p:cNvSpPr>
          <p:nvPr>
            <p:ph type="title"/>
          </p:nvPr>
        </p:nvSpPr>
        <p:spPr/>
        <p:txBody>
          <a:bodyPr/>
          <a:lstStyle/>
          <a:p>
            <a:pPr eaLnBrk="1" hangingPunct="1"/>
            <a:r>
              <a:rPr lang="en-US" altLang="en-US" dirty="0"/>
              <a:t>AI and legal ethics</a:t>
            </a:r>
          </a:p>
        </p:txBody>
      </p:sp>
      <p:sp>
        <p:nvSpPr>
          <p:cNvPr id="38914" name="Content Placeholder 2">
            <a:extLst>
              <a:ext uri="{FF2B5EF4-FFF2-40B4-BE49-F238E27FC236}">
                <a16:creationId xmlns:a16="http://schemas.microsoft.com/office/drawing/2014/main" id="{F4AB1A22-53EF-3DED-58AA-5F293655A474}"/>
              </a:ext>
            </a:extLst>
          </p:cNvPr>
          <p:cNvSpPr>
            <a:spLocks noGrp="1" noChangeArrowheads="1"/>
          </p:cNvSpPr>
          <p:nvPr>
            <p:ph idx="1"/>
          </p:nvPr>
        </p:nvSpPr>
        <p:spPr>
          <a:xfrm>
            <a:off x="838200" y="1690688"/>
            <a:ext cx="10258425"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Two key principles – Competence and Confidentiality</a:t>
            </a:r>
          </a:p>
          <a:p>
            <a:pPr lvl="1" eaLnBrk="1" hangingPunct="1">
              <a:lnSpc>
                <a:spcPct val="100000"/>
              </a:lnSpc>
              <a:spcBef>
                <a:spcPct val="0"/>
              </a:spcBef>
            </a:pPr>
            <a:r>
              <a:rPr lang="en-US" altLang="en-US" sz="3000" b="1" dirty="0"/>
              <a:t>Confidentiality</a:t>
            </a:r>
            <a:r>
              <a:rPr lang="en-US" altLang="en-US" sz="3000" dirty="0"/>
              <a:t> (mainly Rules 1.6 and 1.9(c))</a:t>
            </a:r>
          </a:p>
          <a:p>
            <a:pPr lvl="2" eaLnBrk="1" hangingPunct="1">
              <a:lnSpc>
                <a:spcPct val="100000"/>
              </a:lnSpc>
              <a:spcBef>
                <a:spcPct val="0"/>
              </a:spcBef>
            </a:pPr>
            <a:r>
              <a:rPr lang="en-US" altLang="en-US" sz="3000" dirty="0"/>
              <a:t>How is client confidential information protected?</a:t>
            </a:r>
          </a:p>
          <a:p>
            <a:pPr lvl="3" eaLnBrk="1" hangingPunct="1">
              <a:lnSpc>
                <a:spcPct val="100000"/>
              </a:lnSpc>
              <a:spcBef>
                <a:spcPct val="0"/>
              </a:spcBef>
            </a:pPr>
            <a:r>
              <a:rPr lang="en-US" altLang="en-US" sz="3000" dirty="0"/>
              <a:t>When submitted to tool; when used or held or trained on by tool; how output is used</a:t>
            </a:r>
          </a:p>
          <a:p>
            <a:pPr lvl="2" eaLnBrk="1" hangingPunct="1">
              <a:lnSpc>
                <a:spcPct val="100000"/>
              </a:lnSpc>
              <a:spcBef>
                <a:spcPct val="0"/>
              </a:spcBef>
            </a:pPr>
            <a:r>
              <a:rPr lang="en-US" altLang="en-US" sz="3000" dirty="0"/>
              <a:t>Client consent?</a:t>
            </a:r>
          </a:p>
          <a:p>
            <a:pPr lvl="2" eaLnBrk="1" hangingPunct="1">
              <a:lnSpc>
                <a:spcPct val="100000"/>
              </a:lnSpc>
              <a:spcBef>
                <a:spcPct val="0"/>
              </a:spcBef>
            </a:pPr>
            <a:r>
              <a:rPr lang="en-US" altLang="en-US" sz="3000" dirty="0"/>
              <a:t>Tool’s TOS—any obligation of confidentiality? Is it sufficient?</a:t>
            </a:r>
          </a:p>
          <a:p>
            <a:pPr lvl="2" eaLnBrk="1" hangingPunct="1">
              <a:lnSpc>
                <a:spcPct val="100000"/>
              </a:lnSpc>
              <a:spcBef>
                <a:spcPct val="0"/>
              </a:spcBef>
            </a:pPr>
            <a:r>
              <a:rPr lang="en-US" altLang="en-US" sz="3000" dirty="0"/>
              <a:t>Firm policies (or OCGs) on confidential information use</a:t>
            </a:r>
          </a:p>
        </p:txBody>
      </p:sp>
      <p:sp>
        <p:nvSpPr>
          <p:cNvPr id="4" name="Slide Number Placeholder 3">
            <a:extLst>
              <a:ext uri="{FF2B5EF4-FFF2-40B4-BE49-F238E27FC236}">
                <a16:creationId xmlns:a16="http://schemas.microsoft.com/office/drawing/2014/main" id="{02B69C73-26C2-F002-C48A-8EF08DD507AB}"/>
              </a:ext>
            </a:extLst>
          </p:cNvPr>
          <p:cNvSpPr>
            <a:spLocks noGrp="1"/>
          </p:cNvSpPr>
          <p:nvPr>
            <p:ph type="sldNum" sz="quarter" idx="12"/>
          </p:nvPr>
        </p:nvSpPr>
        <p:spPr>
          <a:xfrm>
            <a:off x="11353800" y="6324600"/>
            <a:ext cx="838200" cy="365125"/>
          </a:xfrm>
        </p:spPr>
        <p:txBody>
          <a:bodyPr/>
          <a:lstStyle/>
          <a:p>
            <a:pPr>
              <a:defRPr/>
            </a:pPr>
            <a:fld id="{6B197987-E556-264A-8D9F-2157DFFEDB81}" type="slidenum">
              <a:rPr lang="en-US"/>
              <a:pPr>
                <a:defRPr/>
              </a:pPr>
              <a:t>21</a:t>
            </a:fld>
            <a:endParaRPr lang="en-US" dirty="0"/>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99EF679-4280-302F-0685-60D4C26CC22E}"/>
              </a:ext>
            </a:extLst>
          </p:cNvPr>
          <p:cNvSpPr>
            <a:spLocks noGrp="1" noChangeArrowheads="1"/>
          </p:cNvSpPr>
          <p:nvPr>
            <p:ph type="title"/>
          </p:nvPr>
        </p:nvSpPr>
        <p:spPr/>
        <p:txBody>
          <a:bodyPr/>
          <a:lstStyle/>
          <a:p>
            <a:pPr eaLnBrk="1" hangingPunct="1"/>
            <a:r>
              <a:rPr lang="en-US" altLang="en-US" dirty="0"/>
              <a:t>AI and legal ethics</a:t>
            </a:r>
          </a:p>
        </p:txBody>
      </p:sp>
      <p:sp>
        <p:nvSpPr>
          <p:cNvPr id="40962" name="Content Placeholder 2">
            <a:extLst>
              <a:ext uri="{FF2B5EF4-FFF2-40B4-BE49-F238E27FC236}">
                <a16:creationId xmlns:a16="http://schemas.microsoft.com/office/drawing/2014/main" id="{8436908C-C36A-4BF7-4151-DF82CD8FC67F}"/>
              </a:ext>
            </a:extLst>
          </p:cNvPr>
          <p:cNvSpPr>
            <a:spLocks noGrp="1" noChangeArrowheads="1"/>
          </p:cNvSpPr>
          <p:nvPr>
            <p:ph idx="1"/>
          </p:nvPr>
        </p:nvSpPr>
        <p:spPr>
          <a:xfrm>
            <a:off x="1328923" y="1690688"/>
            <a:ext cx="9893259"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May a lawyer ethically…</a:t>
            </a:r>
          </a:p>
          <a:p>
            <a:pPr lvl="1" eaLnBrk="1" hangingPunct="1">
              <a:lnSpc>
                <a:spcPct val="100000"/>
              </a:lnSpc>
              <a:spcBef>
                <a:spcPct val="0"/>
              </a:spcBef>
            </a:pPr>
            <a:r>
              <a:rPr lang="en-US" altLang="en-US" sz="3000" dirty="0"/>
              <a:t>Use ChatGPT to draft a brief or pleading? </a:t>
            </a:r>
          </a:p>
          <a:p>
            <a:pPr lvl="2">
              <a:lnSpc>
                <a:spcPct val="100000"/>
              </a:lnSpc>
              <a:spcBef>
                <a:spcPct val="0"/>
              </a:spcBef>
            </a:pPr>
            <a:r>
              <a:rPr lang="en-US" altLang="en-US" sz="3000" dirty="0"/>
              <a:t>How about Westlaw’s CoCounsel?</a:t>
            </a:r>
          </a:p>
          <a:p>
            <a:pPr lvl="1">
              <a:lnSpc>
                <a:spcPct val="100000"/>
              </a:lnSpc>
              <a:spcBef>
                <a:spcPct val="0"/>
              </a:spcBef>
            </a:pPr>
            <a:r>
              <a:rPr lang="en-US" altLang="en-US" sz="3000" dirty="0"/>
              <a:t>Use ChatGPT to do legal research?</a:t>
            </a:r>
          </a:p>
          <a:p>
            <a:pPr lvl="2">
              <a:lnSpc>
                <a:spcPct val="100000"/>
              </a:lnSpc>
              <a:spcBef>
                <a:spcPct val="0"/>
              </a:spcBef>
            </a:pPr>
            <a:r>
              <a:rPr lang="en-US" altLang="en-US" sz="3000" dirty="0"/>
              <a:t>How about Westlaw’s Precision AI?</a:t>
            </a:r>
          </a:p>
          <a:p>
            <a:pPr marL="457200" indent="-457200">
              <a:lnSpc>
                <a:spcPct val="100000"/>
              </a:lnSpc>
              <a:spcBef>
                <a:spcPct val="0"/>
              </a:spcBef>
              <a:buFont typeface="Arial" panose="020B0604020202020204" pitchFamily="34" charset="0"/>
              <a:buChar char="•"/>
            </a:pPr>
            <a:r>
              <a:rPr lang="en-US" altLang="en-US" sz="3000" dirty="0"/>
              <a:t>Guidelines?</a:t>
            </a:r>
          </a:p>
          <a:p>
            <a:pPr lvl="1">
              <a:lnSpc>
                <a:spcPct val="100000"/>
              </a:lnSpc>
              <a:spcBef>
                <a:spcPct val="0"/>
              </a:spcBef>
            </a:pPr>
            <a:r>
              <a:rPr lang="en-US" altLang="en-US" sz="3000" dirty="0"/>
              <a:t>Generic tools v. law- or lawyer-specific tools or vendors?</a:t>
            </a:r>
          </a:p>
          <a:p>
            <a:pPr lvl="1">
              <a:lnSpc>
                <a:spcPct val="100000"/>
              </a:lnSpc>
              <a:spcBef>
                <a:spcPct val="0"/>
              </a:spcBef>
            </a:pPr>
            <a:r>
              <a:rPr lang="en-US" altLang="en-US" sz="3000" dirty="0"/>
              <a:t>Free v. paid?</a:t>
            </a:r>
          </a:p>
        </p:txBody>
      </p:sp>
      <p:sp>
        <p:nvSpPr>
          <p:cNvPr id="4" name="Slide Number Placeholder 3">
            <a:extLst>
              <a:ext uri="{FF2B5EF4-FFF2-40B4-BE49-F238E27FC236}">
                <a16:creationId xmlns:a16="http://schemas.microsoft.com/office/drawing/2014/main" id="{B7ED7E4E-ABA1-7446-551A-F5184FE414C4}"/>
              </a:ext>
            </a:extLst>
          </p:cNvPr>
          <p:cNvSpPr>
            <a:spLocks noGrp="1"/>
          </p:cNvSpPr>
          <p:nvPr>
            <p:ph type="sldNum" sz="quarter" idx="12"/>
          </p:nvPr>
        </p:nvSpPr>
        <p:spPr>
          <a:xfrm>
            <a:off x="11353800" y="6324600"/>
            <a:ext cx="838200" cy="365125"/>
          </a:xfrm>
        </p:spPr>
        <p:txBody>
          <a:bodyPr/>
          <a:lstStyle/>
          <a:p>
            <a:pPr>
              <a:defRPr/>
            </a:pPr>
            <a:fld id="{EB8D6AC5-B7B6-6141-95EE-D6FE0ADD9421}" type="slidenum">
              <a:rPr lang="en-US"/>
              <a:pPr>
                <a:defRPr/>
              </a:pPr>
              <a:t>22</a:t>
            </a:fld>
            <a:endParaRPr lang="en-US"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2B109587-84D7-DC72-FF48-5ABA391FD874}"/>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E132130A-6B6D-B976-C3BF-4BAA0CCE759B}"/>
              </a:ext>
            </a:extLst>
          </p:cNvPr>
          <p:cNvSpPr>
            <a:spLocks noGrp="1"/>
          </p:cNvSpPr>
          <p:nvPr>
            <p:ph idx="1"/>
          </p:nvPr>
        </p:nvSpPr>
        <p:spPr>
          <a:xfrm>
            <a:off x="838200" y="1608454"/>
            <a:ext cx="10515600" cy="4689475"/>
          </a:xfrm>
        </p:spPr>
        <p:txBody>
          <a:bodyPr rtlCol="0">
            <a:noAutofit/>
          </a:bodyPr>
          <a:lstStyle/>
          <a:p>
            <a:pPr marL="0" indent="0" eaLnBrk="1" fontAlgn="auto" hangingPunct="1">
              <a:lnSpc>
                <a:spcPct val="100000"/>
              </a:lnSpc>
              <a:spcAft>
                <a:spcPts val="0"/>
              </a:spcAft>
              <a:buFont typeface="Arial" panose="020B0604020202020204" pitchFamily="34" charset="0"/>
              <a:buNone/>
              <a:defRPr/>
            </a:pPr>
            <a:r>
              <a:rPr lang="en-US" altLang="en-US" sz="3000" b="1" dirty="0"/>
              <a:t>Q: Is it ethical for Lawyers to use AI in drafting a brief?</a:t>
            </a:r>
          </a:p>
          <a:p>
            <a:pPr marL="0" indent="0" eaLnBrk="1" fontAlgn="auto" hangingPunct="1">
              <a:lnSpc>
                <a:spcPct val="100000"/>
              </a:lnSpc>
              <a:spcAft>
                <a:spcPts val="0"/>
              </a:spcAft>
              <a:buFont typeface="Arial" panose="020B0604020202020204" pitchFamily="34" charset="0"/>
              <a:buNone/>
              <a:defRPr/>
            </a:pPr>
            <a:endParaRPr lang="en-US" sz="3000" b="1" dirty="0"/>
          </a:p>
          <a:p>
            <a:pPr marL="0" indent="0" eaLnBrk="1" fontAlgn="auto" hangingPunct="1">
              <a:lnSpc>
                <a:spcPct val="100000"/>
              </a:lnSpc>
              <a:spcAft>
                <a:spcPts val="0"/>
              </a:spcAft>
              <a:buFont typeface="Arial" panose="020B0604020202020204" pitchFamily="34" charset="0"/>
              <a:buNone/>
              <a:defRPr/>
            </a:pPr>
            <a:r>
              <a:rPr lang="en-US" sz="3000" dirty="0"/>
              <a:t>From Perplexity:  </a:t>
            </a:r>
          </a:p>
          <a:p>
            <a:pPr marL="457200" indent="-457200" eaLnBrk="1" fontAlgn="auto" hangingPunct="1">
              <a:lnSpc>
                <a:spcPct val="100000"/>
              </a:lnSpc>
              <a:spcAft>
                <a:spcPts val="0"/>
              </a:spcAft>
              <a:buFont typeface="Arial" panose="020B0604020202020204" pitchFamily="34" charset="0"/>
              <a:buChar char="•"/>
              <a:defRPr/>
            </a:pPr>
            <a:r>
              <a:rPr lang="en-US" sz="3000" dirty="0"/>
              <a:t>The ethical use of AI in drafting legal briefs remains a gray area. While AI can potentially improve efficiency, it cannot replace a lawyer’s professional judgment, ethical responsibilities, and duty to clients. Lawyers considering the use of AI should proceed with causation, ensure thorough human oversight, and stay informed about evolving ethical guidelines and court rules regarding AI use in legal practice. </a:t>
            </a:r>
          </a:p>
        </p:txBody>
      </p:sp>
      <p:sp>
        <p:nvSpPr>
          <p:cNvPr id="2" name="Slide Number Placeholder 3">
            <a:extLst>
              <a:ext uri="{FF2B5EF4-FFF2-40B4-BE49-F238E27FC236}">
                <a16:creationId xmlns:a16="http://schemas.microsoft.com/office/drawing/2014/main" id="{0EADAA24-C383-0A4C-F5AE-8400C226DFD5}"/>
              </a:ext>
            </a:extLst>
          </p:cNvPr>
          <p:cNvSpPr>
            <a:spLocks noGrp="1"/>
          </p:cNvSpPr>
          <p:nvPr>
            <p:ph type="sldNum" sz="quarter" idx="12"/>
          </p:nvPr>
        </p:nvSpPr>
        <p:spPr>
          <a:xfrm>
            <a:off x="11353800" y="6324600"/>
            <a:ext cx="838200" cy="365125"/>
          </a:xfrm>
        </p:spPr>
        <p:txBody>
          <a:bodyPr/>
          <a:lstStyle/>
          <a:p>
            <a:pPr>
              <a:defRPr/>
            </a:pPr>
            <a:fld id="{FC21E8C4-CB93-4240-A54A-879D4330A3F7}" type="slidenum">
              <a:rPr lang="en-US"/>
              <a:pPr>
                <a:defRPr/>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DFD272D9-3014-3A9C-C533-EEFC6A9FC495}"/>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71F6E85F-A9D6-6323-C26F-65E1F9190EBA}"/>
              </a:ext>
            </a:extLst>
          </p:cNvPr>
          <p:cNvSpPr>
            <a:spLocks noGrp="1"/>
          </p:cNvSpPr>
          <p:nvPr>
            <p:ph idx="1"/>
          </p:nvPr>
        </p:nvSpPr>
        <p:spPr/>
        <p:txBody>
          <a:bodyPr rtlCol="0">
            <a:normAutofit/>
          </a:bodyPr>
          <a:lstStyle/>
          <a:p>
            <a:pPr marL="0" indent="0" eaLnBrk="1" fontAlgn="auto" hangingPunct="1">
              <a:lnSpc>
                <a:spcPct val="100000"/>
              </a:lnSpc>
              <a:spcAft>
                <a:spcPts val="0"/>
              </a:spcAft>
              <a:buFont typeface="Arial" panose="020B0604020202020204" pitchFamily="34" charset="0"/>
              <a:buNone/>
              <a:defRPr/>
            </a:pPr>
            <a:r>
              <a:rPr lang="en-US" altLang="en-US" sz="3000" b="1" dirty="0"/>
              <a:t>Q: Is it ethical for Lawyers to use AI in drafting a brief?</a:t>
            </a:r>
          </a:p>
          <a:p>
            <a:pPr marL="0" indent="0" eaLnBrk="1" fontAlgn="auto" hangingPunct="1">
              <a:lnSpc>
                <a:spcPct val="100000"/>
              </a:lnSpc>
              <a:spcAft>
                <a:spcPts val="0"/>
              </a:spcAft>
              <a:buFont typeface="Arial" panose="020B0604020202020204" pitchFamily="34" charset="0"/>
              <a:buNone/>
              <a:defRPr/>
            </a:pPr>
            <a:endParaRPr lang="en-US" sz="3000" dirty="0"/>
          </a:p>
          <a:p>
            <a:pPr marL="0" indent="0" eaLnBrk="1" fontAlgn="auto" hangingPunct="1">
              <a:lnSpc>
                <a:spcPct val="100000"/>
              </a:lnSpc>
              <a:spcAft>
                <a:spcPts val="0"/>
              </a:spcAft>
              <a:buFont typeface="Arial" panose="020B0604020202020204" pitchFamily="34" charset="0"/>
              <a:buNone/>
              <a:defRPr/>
            </a:pPr>
            <a:r>
              <a:rPr lang="en-US" sz="3000" dirty="0"/>
              <a:t>From ChatGPT:</a:t>
            </a:r>
          </a:p>
          <a:p>
            <a:pPr marL="457200" indent="-457200" eaLnBrk="1" fontAlgn="auto" hangingPunct="1">
              <a:lnSpc>
                <a:spcPct val="100000"/>
              </a:lnSpc>
              <a:spcAft>
                <a:spcPts val="0"/>
              </a:spcAft>
              <a:buFont typeface="Arial" panose="020B0604020202020204" pitchFamily="34" charset="0"/>
              <a:buChar char="•"/>
              <a:defRPr/>
            </a:pPr>
            <a:r>
              <a:rPr lang="en-US" sz="3000" dirty="0"/>
              <a:t>Using AI in drafting a legal brief is not inherently unethical, but lawyers must exercise diligence in verifying its output, maintaining confidentiality, and ensuring accuracy. AI should be treated as an assistive tool rather than a replacement for legal expertise.</a:t>
            </a:r>
          </a:p>
        </p:txBody>
      </p:sp>
      <p:sp>
        <p:nvSpPr>
          <p:cNvPr id="2" name="Slide Number Placeholder 3">
            <a:extLst>
              <a:ext uri="{FF2B5EF4-FFF2-40B4-BE49-F238E27FC236}">
                <a16:creationId xmlns:a16="http://schemas.microsoft.com/office/drawing/2014/main" id="{FCE2D998-B28C-F510-3FA1-8068D5CFFA5D}"/>
              </a:ext>
            </a:extLst>
          </p:cNvPr>
          <p:cNvSpPr>
            <a:spLocks noGrp="1"/>
          </p:cNvSpPr>
          <p:nvPr>
            <p:ph type="sldNum" sz="quarter" idx="12"/>
          </p:nvPr>
        </p:nvSpPr>
        <p:spPr>
          <a:xfrm>
            <a:off x="11353800" y="6324600"/>
            <a:ext cx="838200" cy="365125"/>
          </a:xfrm>
        </p:spPr>
        <p:txBody>
          <a:bodyPr/>
          <a:lstStyle/>
          <a:p>
            <a:pPr>
              <a:defRPr/>
            </a:pPr>
            <a:fld id="{FC21E8C4-CB93-4240-A54A-879D4330A3F7}" type="slidenum">
              <a:rPr lang="en-US"/>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6305405-4AE8-91EF-202B-AF96ADC4386A}"/>
              </a:ext>
            </a:extLst>
          </p:cNvPr>
          <p:cNvSpPr>
            <a:spLocks noGrp="1" noChangeArrowheads="1"/>
          </p:cNvSpPr>
          <p:nvPr>
            <p:ph type="title"/>
          </p:nvPr>
        </p:nvSpPr>
        <p:spPr/>
        <p:txBody>
          <a:bodyPr/>
          <a:lstStyle/>
          <a:p>
            <a:pPr eaLnBrk="1" hangingPunct="1"/>
            <a:r>
              <a:rPr lang="en-US" altLang="en-US" dirty="0"/>
              <a:t>AI and legal ethics</a:t>
            </a:r>
          </a:p>
        </p:txBody>
      </p:sp>
      <p:sp>
        <p:nvSpPr>
          <p:cNvPr id="45058" name="Content Placeholder 2">
            <a:extLst>
              <a:ext uri="{FF2B5EF4-FFF2-40B4-BE49-F238E27FC236}">
                <a16:creationId xmlns:a16="http://schemas.microsoft.com/office/drawing/2014/main" id="{59EEA782-1118-266D-FCAA-1CA015C16ED5}"/>
              </a:ext>
            </a:extLst>
          </p:cNvPr>
          <p:cNvSpPr>
            <a:spLocks noGrp="1" noChangeArrowheads="1"/>
          </p:cNvSpPr>
          <p:nvPr>
            <p:ph idx="1"/>
          </p:nvPr>
        </p:nvSpPr>
        <p:spPr>
          <a:xfrm>
            <a:off x="838200" y="1690688"/>
            <a:ext cx="10515601" cy="4038600"/>
          </a:xfrm>
        </p:spPr>
        <p:txBody>
          <a:bodyPr/>
          <a:lstStyle/>
          <a:p>
            <a:pPr eaLnBrk="1" hangingPunct="1">
              <a:lnSpc>
                <a:spcPct val="100000"/>
              </a:lnSpc>
              <a:spcBef>
                <a:spcPct val="0"/>
              </a:spcBef>
            </a:pPr>
            <a:r>
              <a:rPr lang="en-US" altLang="en-US" sz="3000" dirty="0"/>
              <a:t>Considerations in lawyer use of an AI tool</a:t>
            </a:r>
          </a:p>
          <a:p>
            <a:pPr lvl="1" eaLnBrk="1" hangingPunct="1"/>
            <a:r>
              <a:rPr lang="en-US" altLang="en-US" sz="2300" dirty="0">
                <a:cs typeface="Arial" panose="020B0604020202020204" pitchFamily="34" charset="0"/>
              </a:rPr>
              <a:t>Lawyer competence</a:t>
            </a:r>
          </a:p>
          <a:p>
            <a:pPr lvl="2" eaLnBrk="1" hangingPunct="1"/>
            <a:r>
              <a:rPr lang="en-US" altLang="en-US" sz="2300" dirty="0">
                <a:cs typeface="Arial" panose="020B0604020202020204" pitchFamily="34" charset="0"/>
              </a:rPr>
              <a:t>Does it </a:t>
            </a:r>
            <a:r>
              <a:rPr lang="en-US" altLang="en-US" sz="2300" b="1" i="1" u="sng" dirty="0">
                <a:cs typeface="Arial" panose="020B0604020202020204" pitchFamily="34" charset="0"/>
              </a:rPr>
              <a:t>require</a:t>
            </a:r>
            <a:r>
              <a:rPr lang="en-US" altLang="en-US" sz="2300" dirty="0">
                <a:cs typeface="Arial" panose="020B0604020202020204" pitchFamily="34" charset="0"/>
              </a:rPr>
              <a:t> use of some AI tools? Does it </a:t>
            </a:r>
            <a:r>
              <a:rPr lang="en-US" altLang="en-US" sz="2300" b="1" i="1" u="sng" dirty="0">
                <a:cs typeface="Arial" panose="020B0604020202020204" pitchFamily="34" charset="0"/>
              </a:rPr>
              <a:t>prohibit</a:t>
            </a:r>
            <a:r>
              <a:rPr lang="en-US" altLang="en-US" sz="2300" dirty="0">
                <a:cs typeface="Arial" panose="020B0604020202020204" pitchFamily="34" charset="0"/>
              </a:rPr>
              <a:t> use of some AI tools?</a:t>
            </a:r>
          </a:p>
          <a:p>
            <a:pPr lvl="2" eaLnBrk="1" hangingPunct="1"/>
            <a:r>
              <a:rPr lang="en-US" altLang="en-US" sz="2300" dirty="0">
                <a:cs typeface="Arial" panose="020B0604020202020204" pitchFamily="34" charset="0"/>
              </a:rPr>
              <a:t>How can we tell the difference?</a:t>
            </a:r>
          </a:p>
          <a:p>
            <a:pPr lvl="1" eaLnBrk="1" hangingPunct="1"/>
            <a:r>
              <a:rPr lang="en-US" altLang="en-US" sz="2300" dirty="0">
                <a:cs typeface="Arial" panose="020B0604020202020204" pitchFamily="34" charset="0"/>
              </a:rPr>
              <a:t>Role of the client in lawyer AI use</a:t>
            </a:r>
          </a:p>
          <a:p>
            <a:pPr lvl="2" eaLnBrk="1" hangingPunct="1"/>
            <a:r>
              <a:rPr lang="en-US" altLang="en-US" sz="2300" dirty="0">
                <a:cs typeface="Arial" panose="020B0604020202020204" pitchFamily="34" charset="0"/>
              </a:rPr>
              <a:t>Is disclosure to the client required?</a:t>
            </a:r>
          </a:p>
          <a:p>
            <a:pPr lvl="2" eaLnBrk="1" hangingPunct="1"/>
            <a:r>
              <a:rPr lang="en-US" altLang="en-US" sz="2300" dirty="0">
                <a:cs typeface="Arial" panose="020B0604020202020204" pitchFamily="34" charset="0"/>
              </a:rPr>
              <a:t>Is client consent required?</a:t>
            </a:r>
          </a:p>
          <a:p>
            <a:pPr lvl="1" eaLnBrk="1" hangingPunct="1"/>
            <a:r>
              <a:rPr lang="en-US" altLang="en-US" sz="2300" dirty="0">
                <a:cs typeface="Arial" panose="020B0604020202020204" pitchFamily="34" charset="0"/>
              </a:rPr>
              <a:t>Tool-by-tool, use-case-by-use-case analysis needed</a:t>
            </a:r>
          </a:p>
          <a:p>
            <a:pPr lvl="2" eaLnBrk="1" hangingPunct="1"/>
            <a:r>
              <a:rPr lang="en-US" altLang="en-US" sz="2300" dirty="0">
                <a:cs typeface="Arial" panose="020B0604020202020204" pitchFamily="34" charset="0"/>
              </a:rPr>
              <a:t>Meeting bots</a:t>
            </a:r>
          </a:p>
          <a:p>
            <a:pPr lvl="2" eaLnBrk="1" hangingPunct="1"/>
            <a:r>
              <a:rPr lang="en-US" altLang="en-US" sz="2300" dirty="0">
                <a:cs typeface="Arial" panose="020B0604020202020204" pitchFamily="34" charset="0"/>
              </a:rPr>
              <a:t>Contract or document analysis tools</a:t>
            </a:r>
          </a:p>
          <a:p>
            <a:pPr lvl="2" eaLnBrk="1" hangingPunct="1"/>
            <a:r>
              <a:rPr lang="en-US" altLang="en-US" sz="2300" dirty="0">
                <a:cs typeface="Arial" panose="020B0604020202020204" pitchFamily="34" charset="0"/>
              </a:rPr>
              <a:t>Predictive analytics</a:t>
            </a:r>
          </a:p>
          <a:p>
            <a:pPr eaLnBrk="1" hangingPunct="1">
              <a:lnSpc>
                <a:spcPct val="100000"/>
              </a:lnSpc>
              <a:spcBef>
                <a:spcPct val="0"/>
              </a:spcBef>
            </a:pPr>
            <a:endParaRPr lang="en-US" altLang="en-US" dirty="0"/>
          </a:p>
        </p:txBody>
      </p:sp>
      <p:sp>
        <p:nvSpPr>
          <p:cNvPr id="4" name="Slide Number Placeholder 3">
            <a:extLst>
              <a:ext uri="{FF2B5EF4-FFF2-40B4-BE49-F238E27FC236}">
                <a16:creationId xmlns:a16="http://schemas.microsoft.com/office/drawing/2014/main" id="{CA1D78F1-2697-70D3-3C61-E5E495FAF848}"/>
              </a:ext>
            </a:extLst>
          </p:cNvPr>
          <p:cNvSpPr>
            <a:spLocks noGrp="1"/>
          </p:cNvSpPr>
          <p:nvPr>
            <p:ph type="sldNum" sz="quarter" idx="12"/>
          </p:nvPr>
        </p:nvSpPr>
        <p:spPr>
          <a:xfrm>
            <a:off x="11353800" y="6324600"/>
            <a:ext cx="838200" cy="365125"/>
          </a:xfrm>
        </p:spPr>
        <p:txBody>
          <a:bodyPr/>
          <a:lstStyle/>
          <a:p>
            <a:pPr>
              <a:defRPr/>
            </a:pPr>
            <a:fld id="{C4ED576D-0CA4-1242-A3CB-2681EFD6AE6E}" type="slidenum">
              <a:rPr lang="en-US"/>
              <a:pPr>
                <a:defRPr/>
              </a:pPr>
              <a:t>25</a:t>
            </a:fld>
            <a:endParaRPr lang="en-US" dirty="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C2BE0110-A6D6-60BC-8EC3-97432A44099F}"/>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D95C0BD0-2F27-1900-332C-D177C7F73ACF}"/>
              </a:ext>
            </a:extLst>
          </p:cNvPr>
          <p:cNvSpPr>
            <a:spLocks noGrp="1"/>
          </p:cNvSpPr>
          <p:nvPr>
            <p:ph idx="1"/>
          </p:nvPr>
        </p:nvSpPr>
        <p:spPr>
          <a:xfrm>
            <a:off x="838200" y="1795463"/>
            <a:ext cx="10515600" cy="4038600"/>
          </a:xfrm>
        </p:spPr>
        <p:txBody>
          <a:bodyPr rtlCol="0">
            <a:noAutofit/>
          </a:bodyPr>
          <a:lstStyle/>
          <a:p>
            <a:pPr eaLnBrk="1" fontAlgn="auto" hangingPunct="1">
              <a:lnSpc>
                <a:spcPct val="100000"/>
              </a:lnSpc>
              <a:spcBef>
                <a:spcPts val="0"/>
              </a:spcBef>
              <a:spcAft>
                <a:spcPts val="0"/>
              </a:spcAft>
              <a:defRPr/>
            </a:pPr>
            <a:r>
              <a:rPr lang="en-US" sz="3000" dirty="0"/>
              <a:t>Diligence in adoption or use of an AI tool</a:t>
            </a:r>
          </a:p>
          <a:p>
            <a:pPr lvl="1" eaLnBrk="1" fontAlgn="auto" hangingPunct="1">
              <a:lnSpc>
                <a:spcPct val="100000"/>
              </a:lnSpc>
              <a:spcBef>
                <a:spcPts val="0"/>
              </a:spcBef>
              <a:spcAft>
                <a:spcPts val="0"/>
              </a:spcAft>
              <a:defRPr/>
            </a:pPr>
            <a:r>
              <a:rPr lang="en-US" sz="2500" dirty="0"/>
              <a:t>Review of TOS</a:t>
            </a:r>
          </a:p>
          <a:p>
            <a:pPr marL="914400" lvl="2" eaLnBrk="1" fontAlgn="auto" hangingPunct="1">
              <a:spcBef>
                <a:spcPts val="0"/>
              </a:spcBef>
              <a:spcAft>
                <a:spcPts val="0"/>
              </a:spcAft>
              <a:defRPr/>
            </a:pPr>
            <a:r>
              <a:rPr lang="en-US" sz="2500" kern="100" dirty="0">
                <a:ea typeface="Aptos" panose="020B0004020202020204" pitchFamily="34" charset="0"/>
                <a:cs typeface="Times New Roman (Body CS)"/>
              </a:rPr>
              <a:t>Evan Harris &amp; David W. Tollen, “Fine print face-off: which top large language models provide the best data protection terms? (352),” </a:t>
            </a:r>
            <a:r>
              <a:rPr lang="en-US" sz="2500" u="sng" kern="100" dirty="0">
                <a:ea typeface="Aptos" panose="020B0004020202020204" pitchFamily="34" charset="0"/>
                <a:cs typeface="Times New Roman (Body CS)"/>
              </a:rPr>
              <a:t>https://www.legalevolution.org/2024/04/fine-print-face-off-which-top-large-language-models-provide-the-best-data-protection-terms-352/</a:t>
            </a:r>
            <a:endParaRPr lang="en-US" sz="2500" kern="100" dirty="0">
              <a:ea typeface="Aptos" panose="020B0004020202020204" pitchFamily="34" charset="0"/>
              <a:cs typeface="Times New Roman (Body CS)"/>
            </a:endParaRPr>
          </a:p>
          <a:p>
            <a:pPr marL="914400" lvl="2" eaLnBrk="1" fontAlgn="auto" hangingPunct="1">
              <a:spcBef>
                <a:spcPts val="0"/>
              </a:spcBef>
              <a:spcAft>
                <a:spcPts val="0"/>
              </a:spcAft>
              <a:defRPr/>
            </a:pPr>
            <a:r>
              <a:rPr lang="en-US" sz="2500" kern="100" dirty="0">
                <a:ea typeface="Aptos" panose="020B0004020202020204" pitchFamily="34" charset="0"/>
                <a:cs typeface="Times New Roman (Body CS)"/>
              </a:rPr>
              <a:t>Confidentiality; use of data; ownership of data </a:t>
            </a:r>
          </a:p>
          <a:p>
            <a:pPr lvl="1" eaLnBrk="1" fontAlgn="auto" hangingPunct="1">
              <a:lnSpc>
                <a:spcPct val="100000"/>
              </a:lnSpc>
              <a:spcBef>
                <a:spcPts val="0"/>
              </a:spcBef>
              <a:spcAft>
                <a:spcPts val="0"/>
              </a:spcAft>
              <a:defRPr/>
            </a:pPr>
            <a:r>
              <a:rPr lang="en-US" sz="2500" dirty="0"/>
              <a:t>Market research</a:t>
            </a:r>
          </a:p>
          <a:p>
            <a:pPr lvl="2" eaLnBrk="1" fontAlgn="auto" hangingPunct="1">
              <a:lnSpc>
                <a:spcPct val="100000"/>
              </a:lnSpc>
              <a:spcBef>
                <a:spcPts val="0"/>
              </a:spcBef>
              <a:spcAft>
                <a:spcPts val="0"/>
              </a:spcAft>
              <a:defRPr/>
            </a:pPr>
            <a:r>
              <a:rPr lang="en-US" sz="2500" dirty="0"/>
              <a:t>Designed for lawyers; used by lawyers</a:t>
            </a:r>
          </a:p>
          <a:p>
            <a:pPr lvl="1" eaLnBrk="1" fontAlgn="auto" hangingPunct="1">
              <a:lnSpc>
                <a:spcPct val="100000"/>
              </a:lnSpc>
              <a:spcBef>
                <a:spcPts val="0"/>
              </a:spcBef>
              <a:spcAft>
                <a:spcPts val="0"/>
              </a:spcAft>
              <a:defRPr/>
            </a:pPr>
            <a:r>
              <a:rPr lang="en-US" sz="2500" dirty="0"/>
              <a:t>Need for client consent</a:t>
            </a:r>
          </a:p>
          <a:p>
            <a:pPr eaLnBrk="1" fontAlgn="auto" hangingPunct="1">
              <a:lnSpc>
                <a:spcPct val="100000"/>
              </a:lnSpc>
              <a:spcBef>
                <a:spcPts val="0"/>
              </a:spcBef>
              <a:spcAft>
                <a:spcPts val="0"/>
              </a:spcAft>
              <a:defRPr/>
            </a:pPr>
            <a:endParaRPr lang="en-US" sz="1800" dirty="0"/>
          </a:p>
        </p:txBody>
      </p:sp>
      <p:sp>
        <p:nvSpPr>
          <p:cNvPr id="4" name="Slide Number Placeholder 3">
            <a:extLst>
              <a:ext uri="{FF2B5EF4-FFF2-40B4-BE49-F238E27FC236}">
                <a16:creationId xmlns:a16="http://schemas.microsoft.com/office/drawing/2014/main" id="{903E88BF-DBA9-2676-A390-BCAC779F3D4D}"/>
              </a:ext>
            </a:extLst>
          </p:cNvPr>
          <p:cNvSpPr>
            <a:spLocks noGrp="1"/>
          </p:cNvSpPr>
          <p:nvPr>
            <p:ph type="sldNum" sz="quarter" idx="12"/>
          </p:nvPr>
        </p:nvSpPr>
        <p:spPr>
          <a:xfrm>
            <a:off x="11353800" y="6324600"/>
            <a:ext cx="838200" cy="365125"/>
          </a:xfrm>
        </p:spPr>
        <p:txBody>
          <a:bodyPr/>
          <a:lstStyle/>
          <a:p>
            <a:pPr>
              <a:defRPr/>
            </a:pPr>
            <a:fld id="{41DC1773-92FE-A645-BDE7-450ABF530909}" type="slidenum">
              <a:rPr lang="en-US"/>
              <a:pPr>
                <a:defRPr/>
              </a:pPr>
              <a:t>26</a:t>
            </a:fld>
            <a:endParaRPr lang="en-US"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8A7DA634-9487-9CEA-AAAF-2CA78C59D961}"/>
              </a:ext>
            </a:extLst>
          </p:cNvPr>
          <p:cNvSpPr>
            <a:spLocks noGrp="1" noChangeArrowheads="1"/>
          </p:cNvSpPr>
          <p:nvPr>
            <p:ph type="title"/>
          </p:nvPr>
        </p:nvSpPr>
        <p:spPr/>
        <p:txBody>
          <a:bodyPr/>
          <a:lstStyle/>
          <a:p>
            <a:pPr eaLnBrk="1" hangingPunct="1"/>
            <a:r>
              <a:rPr lang="en-US" altLang="en-US" dirty="0"/>
              <a:t>AI and legal ethics</a:t>
            </a:r>
          </a:p>
        </p:txBody>
      </p:sp>
      <p:sp>
        <p:nvSpPr>
          <p:cNvPr id="49154" name="Content Placeholder 2">
            <a:extLst>
              <a:ext uri="{FF2B5EF4-FFF2-40B4-BE49-F238E27FC236}">
                <a16:creationId xmlns:a16="http://schemas.microsoft.com/office/drawing/2014/main" id="{99A6EAFC-0EB7-D48F-8B58-A0A62E6089CB}"/>
              </a:ext>
            </a:extLst>
          </p:cNvPr>
          <p:cNvSpPr>
            <a:spLocks noGrp="1" noChangeArrowheads="1"/>
          </p:cNvSpPr>
          <p:nvPr>
            <p:ph idx="1"/>
          </p:nvPr>
        </p:nvSpPr>
        <p:spPr>
          <a:xfrm>
            <a:off x="838200" y="1852612"/>
            <a:ext cx="10887075"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May a lawyer ethically:</a:t>
            </a:r>
          </a:p>
          <a:p>
            <a:pPr lvl="1" eaLnBrk="1" hangingPunct="1">
              <a:lnSpc>
                <a:spcPct val="100000"/>
              </a:lnSpc>
              <a:spcBef>
                <a:spcPct val="0"/>
              </a:spcBef>
            </a:pPr>
            <a:r>
              <a:rPr lang="en-US" altLang="en-US" sz="3000" dirty="0"/>
              <a:t>Use Google to research a potential defense in a breach of contract matter? Use Lexis+ AI to do this?</a:t>
            </a:r>
          </a:p>
          <a:p>
            <a:pPr lvl="1" eaLnBrk="1" hangingPunct="1">
              <a:lnSpc>
                <a:spcPct val="100000"/>
              </a:lnSpc>
              <a:spcBef>
                <a:spcPct val="0"/>
              </a:spcBef>
            </a:pPr>
            <a:r>
              <a:rPr lang="en-US" altLang="en-US" sz="3000" dirty="0"/>
              <a:t>Use Grammarly to edit a brief?</a:t>
            </a:r>
          </a:p>
          <a:p>
            <a:pPr lvl="1" eaLnBrk="1" hangingPunct="1">
              <a:lnSpc>
                <a:spcPct val="100000"/>
              </a:lnSpc>
              <a:spcBef>
                <a:spcPct val="0"/>
              </a:spcBef>
            </a:pPr>
            <a:r>
              <a:rPr lang="en-US" altLang="en-US" sz="3000" dirty="0"/>
              <a:t>Use Otter.ai to record and summarize a video meeting with a client?</a:t>
            </a:r>
          </a:p>
          <a:p>
            <a:pPr lvl="1" eaLnBrk="1" hangingPunct="1">
              <a:lnSpc>
                <a:spcPct val="100000"/>
              </a:lnSpc>
              <a:spcBef>
                <a:spcPct val="0"/>
              </a:spcBef>
            </a:pPr>
            <a:r>
              <a:rPr lang="en-US" altLang="en-US" sz="3000" dirty="0"/>
              <a:t>Use AI tools (</a:t>
            </a:r>
            <a:r>
              <a:rPr lang="en-US" altLang="en-US" sz="3000" i="1" dirty="0"/>
              <a:t>e.g.</a:t>
            </a:r>
            <a:r>
              <a:rPr lang="en-US" altLang="en-US" sz="3000" dirty="0"/>
              <a:t>, ChatGPT) to ingest all firm’s documents—or a curated subset—and generate template pleadings, contracts, and client intake forms?</a:t>
            </a:r>
          </a:p>
          <a:p>
            <a:pPr eaLnBrk="1" hangingPunct="1">
              <a:lnSpc>
                <a:spcPct val="100000"/>
              </a:lnSpc>
              <a:spcBef>
                <a:spcPct val="0"/>
              </a:spcBef>
            </a:pPr>
            <a:endParaRPr lang="en-US" altLang="en-US" dirty="0"/>
          </a:p>
        </p:txBody>
      </p:sp>
      <p:sp>
        <p:nvSpPr>
          <p:cNvPr id="4" name="Slide Number Placeholder 3">
            <a:extLst>
              <a:ext uri="{FF2B5EF4-FFF2-40B4-BE49-F238E27FC236}">
                <a16:creationId xmlns:a16="http://schemas.microsoft.com/office/drawing/2014/main" id="{134C8A95-45F4-2A84-33C4-3D8AF024AA97}"/>
              </a:ext>
            </a:extLst>
          </p:cNvPr>
          <p:cNvSpPr>
            <a:spLocks noGrp="1"/>
          </p:cNvSpPr>
          <p:nvPr>
            <p:ph type="sldNum" sz="quarter" idx="12"/>
          </p:nvPr>
        </p:nvSpPr>
        <p:spPr>
          <a:xfrm>
            <a:off x="11353800" y="6324600"/>
            <a:ext cx="838200" cy="365125"/>
          </a:xfrm>
        </p:spPr>
        <p:txBody>
          <a:bodyPr/>
          <a:lstStyle/>
          <a:p>
            <a:pPr>
              <a:defRPr/>
            </a:pPr>
            <a:fld id="{966C3295-C20F-5846-892A-873CF1925622}" type="slidenum">
              <a:rPr lang="en-US"/>
              <a:pPr>
                <a:defRPr/>
              </a:pPr>
              <a:t>27</a:t>
            </a:fld>
            <a:endParaRPr lang="en-US" dirty="0"/>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A79065E5-B7E3-C006-518F-43A959CC6530}"/>
              </a:ext>
            </a:extLst>
          </p:cNvPr>
          <p:cNvSpPr>
            <a:spLocks noGrp="1" noChangeArrowheads="1"/>
          </p:cNvSpPr>
          <p:nvPr>
            <p:ph type="title"/>
          </p:nvPr>
        </p:nvSpPr>
        <p:spPr/>
        <p:txBody>
          <a:bodyPr/>
          <a:lstStyle/>
          <a:p>
            <a:pPr eaLnBrk="1" hangingPunct="1"/>
            <a:r>
              <a:rPr lang="en-US" altLang="en-US" dirty="0"/>
              <a:t>AI and legal ethics</a:t>
            </a:r>
          </a:p>
        </p:txBody>
      </p:sp>
      <p:sp>
        <p:nvSpPr>
          <p:cNvPr id="51202" name="Content Placeholder 2">
            <a:extLst>
              <a:ext uri="{FF2B5EF4-FFF2-40B4-BE49-F238E27FC236}">
                <a16:creationId xmlns:a16="http://schemas.microsoft.com/office/drawing/2014/main" id="{87946F80-C065-F234-7687-38A72AD2076F}"/>
              </a:ext>
            </a:extLst>
          </p:cNvPr>
          <p:cNvSpPr>
            <a:spLocks noGrp="1" noChangeArrowheads="1"/>
          </p:cNvSpPr>
          <p:nvPr>
            <p:ph idx="1"/>
          </p:nvPr>
        </p:nvSpPr>
        <p:spPr>
          <a:xfrm>
            <a:off x="171450" y="1752600"/>
            <a:ext cx="11877675"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Client and consumer use of AI legal tools</a:t>
            </a:r>
          </a:p>
        </p:txBody>
      </p:sp>
      <p:sp>
        <p:nvSpPr>
          <p:cNvPr id="4" name="Slide Number Placeholder 3">
            <a:extLst>
              <a:ext uri="{FF2B5EF4-FFF2-40B4-BE49-F238E27FC236}">
                <a16:creationId xmlns:a16="http://schemas.microsoft.com/office/drawing/2014/main" id="{7CC1AFDE-6F83-6AE9-F0DC-8042A56E690D}"/>
              </a:ext>
            </a:extLst>
          </p:cNvPr>
          <p:cNvSpPr>
            <a:spLocks noGrp="1"/>
          </p:cNvSpPr>
          <p:nvPr>
            <p:ph type="sldNum" sz="quarter" idx="12"/>
          </p:nvPr>
        </p:nvSpPr>
        <p:spPr>
          <a:xfrm>
            <a:off x="11353800" y="6324600"/>
            <a:ext cx="838200" cy="365125"/>
          </a:xfrm>
        </p:spPr>
        <p:txBody>
          <a:bodyPr/>
          <a:lstStyle/>
          <a:p>
            <a:pPr>
              <a:defRPr/>
            </a:pPr>
            <a:fld id="{D92B4134-3581-8342-AB51-42066CBC477B}" type="slidenum">
              <a:rPr lang="en-US"/>
              <a:pPr>
                <a:defRPr/>
              </a:pPr>
              <a:t>28</a:t>
            </a:fld>
            <a:endParaRPr lang="en-US" dirty="0"/>
          </a:p>
        </p:txBody>
      </p:sp>
      <p:pic>
        <p:nvPicPr>
          <p:cNvPr id="51204" name="Picture 5" descr="A screenshot of a computer&#10;&#10;Description automatically generated">
            <a:extLst>
              <a:ext uri="{FF2B5EF4-FFF2-40B4-BE49-F238E27FC236}">
                <a16:creationId xmlns:a16="http://schemas.microsoft.com/office/drawing/2014/main" id="{A1F076B8-D832-29C8-6486-C61D3928D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339975"/>
            <a:ext cx="91440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A7CC0851-28FF-EBF0-6127-13FBEA83A603}"/>
              </a:ext>
            </a:extLst>
          </p:cNvPr>
          <p:cNvSpPr>
            <a:spLocks noGrp="1" noChangeArrowheads="1"/>
          </p:cNvSpPr>
          <p:nvPr>
            <p:ph type="title"/>
          </p:nvPr>
        </p:nvSpPr>
        <p:spPr/>
        <p:txBody>
          <a:bodyPr/>
          <a:lstStyle/>
          <a:p>
            <a:pPr eaLnBrk="1" hangingPunct="1"/>
            <a:r>
              <a:rPr lang="en-US" altLang="en-US" dirty="0"/>
              <a:t>AI and legal ethics … and UPL</a:t>
            </a:r>
          </a:p>
        </p:txBody>
      </p:sp>
      <p:sp>
        <p:nvSpPr>
          <p:cNvPr id="53250" name="Content Placeholder 2">
            <a:extLst>
              <a:ext uri="{FF2B5EF4-FFF2-40B4-BE49-F238E27FC236}">
                <a16:creationId xmlns:a16="http://schemas.microsoft.com/office/drawing/2014/main" id="{651B6B98-9673-2708-0EE5-63C19B4E5E35}"/>
              </a:ext>
            </a:extLst>
          </p:cNvPr>
          <p:cNvSpPr>
            <a:spLocks noGrp="1" noChangeArrowheads="1"/>
          </p:cNvSpPr>
          <p:nvPr>
            <p:ph idx="1"/>
          </p:nvPr>
        </p:nvSpPr>
        <p:spPr>
          <a:xfrm>
            <a:off x="838201" y="1752600"/>
            <a:ext cx="10877550"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Client and consumer use of AI legal tools</a:t>
            </a:r>
          </a:p>
          <a:p>
            <a:pPr lvl="1" eaLnBrk="1" hangingPunct="1">
              <a:lnSpc>
                <a:spcPct val="100000"/>
              </a:lnSpc>
              <a:spcBef>
                <a:spcPct val="0"/>
              </a:spcBef>
            </a:pPr>
            <a:r>
              <a:rPr lang="en-US" altLang="en-US" sz="3000" dirty="0"/>
              <a:t>SUPPOSE: AI tool provides consumer facing eviction, after being provided copy of lease and other specific details, a complete playbook for her defense, including forms and scripts for how to address court and present case in court.</a:t>
            </a:r>
          </a:p>
          <a:p>
            <a:pPr lvl="2" eaLnBrk="1" hangingPunct="1">
              <a:lnSpc>
                <a:spcPct val="100000"/>
              </a:lnSpc>
              <a:spcBef>
                <a:spcPct val="0"/>
              </a:spcBef>
            </a:pPr>
            <a:r>
              <a:rPr lang="en-US" altLang="en-US" sz="3000" dirty="0"/>
              <a:t>UPL?</a:t>
            </a:r>
          </a:p>
        </p:txBody>
      </p:sp>
      <p:sp>
        <p:nvSpPr>
          <p:cNvPr id="4" name="Slide Number Placeholder 3">
            <a:extLst>
              <a:ext uri="{FF2B5EF4-FFF2-40B4-BE49-F238E27FC236}">
                <a16:creationId xmlns:a16="http://schemas.microsoft.com/office/drawing/2014/main" id="{8F30FD79-A0E7-6851-68E1-6F8B4EC0ADFD}"/>
              </a:ext>
            </a:extLst>
          </p:cNvPr>
          <p:cNvSpPr>
            <a:spLocks noGrp="1"/>
          </p:cNvSpPr>
          <p:nvPr>
            <p:ph type="sldNum" sz="quarter" idx="12"/>
          </p:nvPr>
        </p:nvSpPr>
        <p:spPr>
          <a:xfrm>
            <a:off x="11353800" y="6324600"/>
            <a:ext cx="838200" cy="365125"/>
          </a:xfrm>
        </p:spPr>
        <p:txBody>
          <a:bodyPr/>
          <a:lstStyle/>
          <a:p>
            <a:pPr>
              <a:defRPr/>
            </a:pPr>
            <a:fld id="{21E01729-662E-C447-BE6B-B5F1DAB68A86}" type="slidenum">
              <a:rPr lang="en-US"/>
              <a:pPr>
                <a:defRPr/>
              </a:pPr>
              <a:t>29</a:t>
            </a:fld>
            <a:endParaRPr lang="en-US"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DC8E1-8D5F-70D4-109D-DA7475FCF1B5}"/>
            </a:ext>
          </a:extLst>
        </p:cNvPr>
        <p:cNvGrpSpPr/>
        <p:nvPr/>
      </p:nvGrpSpPr>
      <p:grpSpPr>
        <a:xfrm>
          <a:off x="0" y="0"/>
          <a:ext cx="0" cy="0"/>
          <a:chOff x="0" y="0"/>
          <a:chExt cx="0" cy="0"/>
        </a:xfrm>
      </p:grpSpPr>
      <p:sp>
        <p:nvSpPr>
          <p:cNvPr id="15361" name="Title 1">
            <a:extLst>
              <a:ext uri="{FF2B5EF4-FFF2-40B4-BE49-F238E27FC236}">
                <a16:creationId xmlns:a16="http://schemas.microsoft.com/office/drawing/2014/main" id="{A5926036-BBE2-65CE-6F72-F5954F03B2E2}"/>
              </a:ext>
            </a:extLst>
          </p:cNvPr>
          <p:cNvSpPr>
            <a:spLocks noGrp="1" noChangeArrowheads="1"/>
          </p:cNvSpPr>
          <p:nvPr>
            <p:ph type="title"/>
          </p:nvPr>
        </p:nvSpPr>
        <p:spPr/>
        <p:txBody>
          <a:bodyPr/>
          <a:lstStyle/>
          <a:p>
            <a:pPr eaLnBrk="1" hangingPunct="1"/>
            <a:r>
              <a:rPr lang="en-US" altLang="en-US" dirty="0"/>
              <a:t>Today’s moral… maybe.</a:t>
            </a:r>
          </a:p>
        </p:txBody>
      </p:sp>
      <p:sp>
        <p:nvSpPr>
          <p:cNvPr id="4" name="Slide Number Placeholder 3">
            <a:extLst>
              <a:ext uri="{FF2B5EF4-FFF2-40B4-BE49-F238E27FC236}">
                <a16:creationId xmlns:a16="http://schemas.microsoft.com/office/drawing/2014/main" id="{2F2EB14B-0F50-48FE-6F79-E312EF2AFFD8}"/>
              </a:ext>
            </a:extLst>
          </p:cNvPr>
          <p:cNvSpPr>
            <a:spLocks noGrp="1"/>
          </p:cNvSpPr>
          <p:nvPr>
            <p:ph type="sldNum" sz="quarter" idx="12"/>
          </p:nvPr>
        </p:nvSpPr>
        <p:spPr>
          <a:xfrm>
            <a:off x="11353800" y="6324600"/>
            <a:ext cx="838200" cy="365125"/>
          </a:xfrm>
        </p:spPr>
        <p:txBody>
          <a:bodyPr/>
          <a:lstStyle/>
          <a:p>
            <a:pPr>
              <a:defRPr/>
            </a:pPr>
            <a:fld id="{DE3DBF88-F081-754F-8F5D-DFD95B1A9C37}" type="slidenum">
              <a:rPr lang="en-US"/>
              <a:pPr>
                <a:defRPr/>
              </a:pPr>
              <a:t>3</a:t>
            </a:fld>
            <a:endParaRPr lang="en-US" dirty="0"/>
          </a:p>
        </p:txBody>
      </p:sp>
      <p:pic>
        <p:nvPicPr>
          <p:cNvPr id="5" name="Picture 4" descr="A screenshot of a phone&#10;&#10;AI-generated content may be incorrect.">
            <a:extLst>
              <a:ext uri="{FF2B5EF4-FFF2-40B4-BE49-F238E27FC236}">
                <a16:creationId xmlns:a16="http://schemas.microsoft.com/office/drawing/2014/main" id="{2F19E177-2732-8569-8E81-26D94354D31F}"/>
              </a:ext>
            </a:extLst>
          </p:cNvPr>
          <p:cNvPicPr>
            <a:picLocks noChangeAspect="1"/>
          </p:cNvPicPr>
          <p:nvPr/>
        </p:nvPicPr>
        <p:blipFill>
          <a:blip r:embed="rId3"/>
          <a:stretch>
            <a:fillRect/>
          </a:stretch>
        </p:blipFill>
        <p:spPr>
          <a:xfrm>
            <a:off x="2209800" y="1690688"/>
            <a:ext cx="7772400" cy="4442498"/>
          </a:xfrm>
          <a:prstGeom prst="rect">
            <a:avLst/>
          </a:prstGeom>
        </p:spPr>
      </p:pic>
    </p:spTree>
    <p:extLst>
      <p:ext uri="{BB962C8B-B14F-4D97-AF65-F5344CB8AC3E}">
        <p14:creationId xmlns:p14="http://schemas.microsoft.com/office/powerpoint/2010/main" val="174164482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5A326AB8-EF89-9AEE-4CE0-E416CEB41B58}"/>
              </a:ext>
            </a:extLst>
          </p:cNvPr>
          <p:cNvSpPr>
            <a:spLocks noGrp="1" noChangeArrowheads="1"/>
          </p:cNvSpPr>
          <p:nvPr>
            <p:ph type="title"/>
          </p:nvPr>
        </p:nvSpPr>
        <p:spPr/>
        <p:txBody>
          <a:bodyPr/>
          <a:lstStyle/>
          <a:p>
            <a:r>
              <a:rPr lang="en-US" altLang="en-US" dirty="0"/>
              <a:t>AI and legal ethics … and UPL</a:t>
            </a:r>
          </a:p>
        </p:txBody>
      </p:sp>
      <p:sp>
        <p:nvSpPr>
          <p:cNvPr id="55298" name="Content Placeholder 2">
            <a:extLst>
              <a:ext uri="{FF2B5EF4-FFF2-40B4-BE49-F238E27FC236}">
                <a16:creationId xmlns:a16="http://schemas.microsoft.com/office/drawing/2014/main" id="{048D4921-998F-98C8-A57F-F188658BD726}"/>
              </a:ext>
            </a:extLst>
          </p:cNvPr>
          <p:cNvSpPr>
            <a:spLocks noGrp="1" noChangeArrowheads="1"/>
          </p:cNvSpPr>
          <p:nvPr>
            <p:ph idx="1"/>
          </p:nvPr>
        </p:nvSpPr>
        <p:spPr>
          <a:xfrm>
            <a:off x="838200" y="1752600"/>
            <a:ext cx="11077575" cy="4038600"/>
          </a:xfrm>
        </p:spPr>
        <p:txBody>
          <a:bodyPr/>
          <a:lstStyle/>
          <a:p>
            <a:pPr marL="457200" indent="-457200" eaLnBrk="1" hangingPunct="1">
              <a:lnSpc>
                <a:spcPct val="100000"/>
              </a:lnSpc>
              <a:spcBef>
                <a:spcPct val="0"/>
              </a:spcBef>
              <a:buFont typeface="Arial" panose="020B0604020202020204" pitchFamily="34" charset="0"/>
              <a:buChar char="•"/>
            </a:pPr>
            <a:r>
              <a:rPr lang="en-US" altLang="en-US" sz="3000" dirty="0"/>
              <a:t>Client and consumer use of AI legal tools</a:t>
            </a:r>
          </a:p>
          <a:p>
            <a:pPr lvl="1" eaLnBrk="1" hangingPunct="1">
              <a:lnSpc>
                <a:spcPct val="100000"/>
              </a:lnSpc>
              <a:spcBef>
                <a:spcPct val="0"/>
              </a:spcBef>
            </a:pPr>
            <a:r>
              <a:rPr lang="en-US" altLang="en-US" sz="3000" dirty="0"/>
              <a:t>SUPPOSE: AI tool answers a range of legal questions from a business’ sales force about all kinds of questions that salespeople usually ask the company’s law department, including everything from the meaning of contract terms, to permitted adjustments to terms, to gratuities to buyers, to discussions with competitors.</a:t>
            </a:r>
          </a:p>
          <a:p>
            <a:pPr lvl="2" eaLnBrk="1" hangingPunct="1">
              <a:lnSpc>
                <a:spcPct val="100000"/>
              </a:lnSpc>
              <a:spcBef>
                <a:spcPct val="0"/>
              </a:spcBef>
            </a:pPr>
            <a:r>
              <a:rPr lang="en-US" altLang="en-US" sz="3000" dirty="0"/>
              <a:t>UPL?</a:t>
            </a:r>
          </a:p>
        </p:txBody>
      </p:sp>
      <p:sp>
        <p:nvSpPr>
          <p:cNvPr id="4" name="Slide Number Placeholder 3">
            <a:extLst>
              <a:ext uri="{FF2B5EF4-FFF2-40B4-BE49-F238E27FC236}">
                <a16:creationId xmlns:a16="http://schemas.microsoft.com/office/drawing/2014/main" id="{DCE08E9D-521B-9BEA-EDDB-6D3E784A5DC8}"/>
              </a:ext>
            </a:extLst>
          </p:cNvPr>
          <p:cNvSpPr>
            <a:spLocks noGrp="1"/>
          </p:cNvSpPr>
          <p:nvPr>
            <p:ph type="sldNum" sz="quarter" idx="12"/>
          </p:nvPr>
        </p:nvSpPr>
        <p:spPr>
          <a:xfrm>
            <a:off x="11353800" y="6324600"/>
            <a:ext cx="838200" cy="365125"/>
          </a:xfrm>
        </p:spPr>
        <p:txBody>
          <a:bodyPr/>
          <a:lstStyle/>
          <a:p>
            <a:pPr>
              <a:defRPr/>
            </a:pPr>
            <a:fld id="{F30481C1-F3DF-1745-BBDB-1DF448E47BD1}" type="slidenum">
              <a:rPr lang="en-US"/>
              <a:pPr>
                <a:defRPr/>
              </a:pPr>
              <a:t>30</a:t>
            </a:fld>
            <a:endParaRPr lang="en-US" dirty="0"/>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9F34F-086D-4A8F-B0F0-0751C3331B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61DAD58-0D96-D3D4-2280-240551863A5C}"/>
              </a:ext>
            </a:extLst>
          </p:cNvPr>
          <p:cNvSpPr>
            <a:spLocks noGrp="1"/>
          </p:cNvSpPr>
          <p:nvPr>
            <p:ph type="body" sz="quarter" idx="14"/>
          </p:nvPr>
        </p:nvSpPr>
        <p:spPr>
          <a:xfrm>
            <a:off x="838200" y="2796631"/>
            <a:ext cx="11072481" cy="3547515"/>
          </a:xfrm>
        </p:spPr>
        <p:txBody>
          <a:bodyPr>
            <a:noAutofit/>
          </a:bodyPr>
          <a:lstStyle/>
          <a:p>
            <a:pPr marL="0" indent="457200">
              <a:buNone/>
            </a:pPr>
            <a:r>
              <a:rPr lang="en-US" sz="3000" dirty="0"/>
              <a:t>(b) Definitions:</a:t>
            </a:r>
          </a:p>
          <a:p>
            <a:pPr marL="0" indent="457200">
              <a:buNone/>
            </a:pPr>
            <a:r>
              <a:rPr lang="en-US" sz="3000" dirty="0"/>
              <a:t>(1) The "practice of law" is the application of legal principles and judgment with regard to the circumstances or objectives of a person that require the knowledge and skill of a person trained in the law.</a:t>
            </a:r>
          </a:p>
        </p:txBody>
      </p:sp>
      <p:sp>
        <p:nvSpPr>
          <p:cNvPr id="4" name="Title 3">
            <a:extLst>
              <a:ext uri="{FF2B5EF4-FFF2-40B4-BE49-F238E27FC236}">
                <a16:creationId xmlns:a16="http://schemas.microsoft.com/office/drawing/2014/main" id="{8EB094DA-8336-BE9F-C4D5-270FC9CD3C02}"/>
              </a:ext>
            </a:extLst>
          </p:cNvPr>
          <p:cNvSpPr>
            <a:spLocks noGrp="1"/>
          </p:cNvSpPr>
          <p:nvPr>
            <p:ph type="title"/>
          </p:nvPr>
        </p:nvSpPr>
        <p:spPr>
          <a:xfrm>
            <a:off x="838200" y="691654"/>
            <a:ext cx="8937759" cy="625230"/>
          </a:xfrm>
        </p:spPr>
        <p:txBody>
          <a:bodyPr/>
          <a:lstStyle/>
          <a:p>
            <a:r>
              <a:rPr lang="en-US" altLang="en-US" sz="4400" dirty="0"/>
              <a:t>AI and legal ethics … and UPL</a:t>
            </a:r>
            <a:endParaRPr lang="en-US" sz="4400" dirty="0"/>
          </a:p>
        </p:txBody>
      </p:sp>
      <p:sp>
        <p:nvSpPr>
          <p:cNvPr id="5" name="Text Placeholder 4">
            <a:extLst>
              <a:ext uri="{FF2B5EF4-FFF2-40B4-BE49-F238E27FC236}">
                <a16:creationId xmlns:a16="http://schemas.microsoft.com/office/drawing/2014/main" id="{E4AECBE6-E8D8-8498-8F93-96BF8F89BC74}"/>
              </a:ext>
            </a:extLst>
          </p:cNvPr>
          <p:cNvSpPr>
            <a:spLocks noGrp="1"/>
          </p:cNvSpPr>
          <p:nvPr>
            <p:ph type="body" sz="quarter" idx="16"/>
          </p:nvPr>
        </p:nvSpPr>
        <p:spPr>
          <a:xfrm>
            <a:off x="838200" y="1505082"/>
            <a:ext cx="10287000" cy="823950"/>
          </a:xfrm>
        </p:spPr>
        <p:txBody>
          <a:bodyPr/>
          <a:lstStyle/>
          <a:p>
            <a:pPr lvl="1" indent="-457200"/>
            <a:r>
              <a:rPr lang="en-US" sz="3000" b="1" dirty="0"/>
              <a:t>ABA Task Force on the Model Definition of the Practice of Law (Sept. 18, 2002, Draft)</a:t>
            </a:r>
          </a:p>
        </p:txBody>
      </p:sp>
    </p:spTree>
    <p:extLst>
      <p:ext uri="{BB962C8B-B14F-4D97-AF65-F5344CB8AC3E}">
        <p14:creationId xmlns:p14="http://schemas.microsoft.com/office/powerpoint/2010/main" val="840825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4645B-D87B-7D12-9C06-07E740B6A0D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069F70E-C5A1-3764-5FB4-E4A9B3ADAE62}"/>
              </a:ext>
            </a:extLst>
          </p:cNvPr>
          <p:cNvSpPr>
            <a:spLocks noGrp="1"/>
          </p:cNvSpPr>
          <p:nvPr>
            <p:ph type="body" sz="quarter" idx="14"/>
          </p:nvPr>
        </p:nvSpPr>
        <p:spPr>
          <a:xfrm>
            <a:off x="842511" y="2451101"/>
            <a:ext cx="10930389" cy="3819386"/>
          </a:xfrm>
        </p:spPr>
        <p:txBody>
          <a:bodyPr>
            <a:noAutofit/>
          </a:bodyPr>
          <a:lstStyle/>
          <a:p>
            <a:pPr marL="0" indent="457200">
              <a:buNone/>
            </a:pPr>
            <a:r>
              <a:rPr lang="en-US" sz="2500" dirty="0"/>
              <a:t>(c) A person is presumed to be practicing law when engaging in any of the following conduct on behalf of another:</a:t>
            </a:r>
          </a:p>
          <a:p>
            <a:pPr marL="0" indent="457200">
              <a:buNone/>
            </a:pPr>
            <a:r>
              <a:rPr lang="en-US" sz="2500" dirty="0"/>
              <a:t>(1) Giving advice or counsel to persons as to their legal rights or responsibilities or to those of others;</a:t>
            </a:r>
          </a:p>
          <a:p>
            <a:pPr marL="0" indent="457200">
              <a:buNone/>
            </a:pPr>
            <a:r>
              <a:rPr lang="en-US" sz="2500" dirty="0"/>
              <a:t>(2) Selecting, drafting, or completing legal documents or agreements that affect the legal rights of a person;</a:t>
            </a:r>
          </a:p>
          <a:p>
            <a:pPr marL="0" indent="457200">
              <a:buNone/>
            </a:pPr>
            <a:r>
              <a:rPr lang="en-US" sz="2500" dirty="0"/>
              <a:t>(3) Representing a person before an adjudicative body, including, but not limited to, preparing or filing documents or conducting discovery; or</a:t>
            </a:r>
          </a:p>
          <a:p>
            <a:pPr marL="0" indent="457200">
              <a:buNone/>
            </a:pPr>
            <a:r>
              <a:rPr lang="en-US" sz="2500" dirty="0"/>
              <a:t>(4) Negotiating legal rights or responsibilities on behalf of a person.</a:t>
            </a:r>
          </a:p>
        </p:txBody>
      </p:sp>
      <p:sp>
        <p:nvSpPr>
          <p:cNvPr id="4" name="Title 3">
            <a:extLst>
              <a:ext uri="{FF2B5EF4-FFF2-40B4-BE49-F238E27FC236}">
                <a16:creationId xmlns:a16="http://schemas.microsoft.com/office/drawing/2014/main" id="{1120178A-9C00-6B29-66C7-D7EACF48DB43}"/>
              </a:ext>
            </a:extLst>
          </p:cNvPr>
          <p:cNvSpPr>
            <a:spLocks noGrp="1"/>
          </p:cNvSpPr>
          <p:nvPr>
            <p:ph type="title"/>
          </p:nvPr>
        </p:nvSpPr>
        <p:spPr>
          <a:xfrm>
            <a:off x="842511" y="714514"/>
            <a:ext cx="9558789" cy="625230"/>
          </a:xfrm>
        </p:spPr>
        <p:txBody>
          <a:bodyPr/>
          <a:lstStyle/>
          <a:p>
            <a:r>
              <a:rPr lang="en-US" altLang="en-US" sz="4400" dirty="0"/>
              <a:t>AI and legal ethics … and UPL</a:t>
            </a:r>
            <a:endParaRPr lang="en-US" sz="4400" dirty="0"/>
          </a:p>
        </p:txBody>
      </p:sp>
      <p:sp>
        <p:nvSpPr>
          <p:cNvPr id="5" name="Text Placeholder 4">
            <a:extLst>
              <a:ext uri="{FF2B5EF4-FFF2-40B4-BE49-F238E27FC236}">
                <a16:creationId xmlns:a16="http://schemas.microsoft.com/office/drawing/2014/main" id="{4CE5C9F8-90FF-5801-DA66-1FACE91C8013}"/>
              </a:ext>
            </a:extLst>
          </p:cNvPr>
          <p:cNvSpPr>
            <a:spLocks noGrp="1"/>
          </p:cNvSpPr>
          <p:nvPr>
            <p:ph type="body" sz="quarter" idx="16"/>
          </p:nvPr>
        </p:nvSpPr>
        <p:spPr>
          <a:xfrm>
            <a:off x="842511" y="1512428"/>
            <a:ext cx="9760719" cy="345953"/>
          </a:xfrm>
        </p:spPr>
        <p:txBody>
          <a:bodyPr/>
          <a:lstStyle/>
          <a:p>
            <a:pPr lvl="1" indent="-457200"/>
            <a:r>
              <a:rPr lang="en-US" sz="3000" b="1" dirty="0"/>
              <a:t>ABA Task Force on the Model Definition of the Practice of Law (Sept. 18, 2002, Draft)</a:t>
            </a:r>
          </a:p>
        </p:txBody>
      </p:sp>
    </p:spTree>
    <p:extLst>
      <p:ext uri="{BB962C8B-B14F-4D97-AF65-F5344CB8AC3E}">
        <p14:creationId xmlns:p14="http://schemas.microsoft.com/office/powerpoint/2010/main" val="2267341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A5D4984-31FD-C684-74C8-957E9F2C83F6}"/>
              </a:ext>
            </a:extLst>
          </p:cNvPr>
          <p:cNvSpPr>
            <a:spLocks noGrp="1"/>
          </p:cNvSpPr>
          <p:nvPr>
            <p:ph type="body" sz="quarter" idx="14"/>
          </p:nvPr>
        </p:nvSpPr>
        <p:spPr>
          <a:xfrm>
            <a:off x="867911" y="2173061"/>
            <a:ext cx="11072481" cy="3547515"/>
          </a:xfrm>
        </p:spPr>
        <p:txBody>
          <a:bodyPr>
            <a:normAutofit/>
          </a:bodyPr>
          <a:lstStyle/>
          <a:p>
            <a:pPr marL="0" indent="457200">
              <a:buNone/>
            </a:pPr>
            <a:r>
              <a:rPr lang="en-US" sz="2500" dirty="0"/>
              <a:t>(c) In this chapter, the “practice of law” does not include the design, creation, publication, distribution, display, or sale, including publication, distribution, display, or sale by means of an Internet web site, of written materials, books, forms, computer software, or similar products if the products clearly and conspicuously state that the products are not a substitute for the advice of an attorney. This subsection does not authorize the use of the products or similar media in violation of Chapter 83 [UPL] and does not affect the applicability or enforceability of that chapter.</a:t>
            </a:r>
          </a:p>
        </p:txBody>
      </p:sp>
      <p:sp>
        <p:nvSpPr>
          <p:cNvPr id="4" name="Title 3">
            <a:extLst>
              <a:ext uri="{FF2B5EF4-FFF2-40B4-BE49-F238E27FC236}">
                <a16:creationId xmlns:a16="http://schemas.microsoft.com/office/drawing/2014/main" id="{A698D322-839F-17BB-5DB3-4FAED07FA2E7}"/>
              </a:ext>
            </a:extLst>
          </p:cNvPr>
          <p:cNvSpPr>
            <a:spLocks noGrp="1"/>
          </p:cNvSpPr>
          <p:nvPr>
            <p:ph type="title"/>
          </p:nvPr>
        </p:nvSpPr>
        <p:spPr>
          <a:xfrm>
            <a:off x="867911" y="709390"/>
            <a:ext cx="9495289" cy="625230"/>
          </a:xfrm>
        </p:spPr>
        <p:txBody>
          <a:bodyPr/>
          <a:lstStyle/>
          <a:p>
            <a:r>
              <a:rPr lang="en-US" altLang="en-US" sz="4400" dirty="0"/>
              <a:t>AI and legal ethics … and UPL</a:t>
            </a:r>
            <a:endParaRPr lang="en-US" sz="4400" dirty="0"/>
          </a:p>
        </p:txBody>
      </p:sp>
      <p:sp>
        <p:nvSpPr>
          <p:cNvPr id="5" name="Text Placeholder 4">
            <a:extLst>
              <a:ext uri="{FF2B5EF4-FFF2-40B4-BE49-F238E27FC236}">
                <a16:creationId xmlns:a16="http://schemas.microsoft.com/office/drawing/2014/main" id="{92157F7D-51AE-CEA8-DA24-6571773CBFA9}"/>
              </a:ext>
            </a:extLst>
          </p:cNvPr>
          <p:cNvSpPr>
            <a:spLocks noGrp="1"/>
          </p:cNvSpPr>
          <p:nvPr>
            <p:ph type="body" sz="quarter" idx="16"/>
          </p:nvPr>
        </p:nvSpPr>
        <p:spPr>
          <a:xfrm>
            <a:off x="867911" y="1334620"/>
            <a:ext cx="8784089" cy="838441"/>
          </a:xfrm>
        </p:spPr>
        <p:txBody>
          <a:bodyPr/>
          <a:lstStyle/>
          <a:p>
            <a:r>
              <a:rPr lang="en-US" sz="3000" b="1" dirty="0">
                <a:solidFill>
                  <a:schemeClr val="accent1"/>
                </a:solidFill>
              </a:rPr>
              <a:t>Tex. Gov't Code Ann. § 81.101(c)</a:t>
            </a:r>
            <a:endParaRPr lang="en-US" sz="3000" dirty="0">
              <a:solidFill>
                <a:schemeClr val="accent1"/>
              </a:solidFill>
            </a:endParaRPr>
          </a:p>
          <a:p>
            <a:endParaRPr lang="en-US" dirty="0"/>
          </a:p>
        </p:txBody>
      </p:sp>
    </p:spTree>
    <p:extLst>
      <p:ext uri="{BB962C8B-B14F-4D97-AF65-F5344CB8AC3E}">
        <p14:creationId xmlns:p14="http://schemas.microsoft.com/office/powerpoint/2010/main" val="3151904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68C13-39ED-1C1F-E762-37D6BF8EBCD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5A1EF9D-7E43-94C4-0069-780D88C4A43E}"/>
              </a:ext>
            </a:extLst>
          </p:cNvPr>
          <p:cNvSpPr>
            <a:spLocks noGrp="1"/>
          </p:cNvSpPr>
          <p:nvPr>
            <p:ph type="body" sz="quarter" idx="14"/>
          </p:nvPr>
        </p:nvSpPr>
        <p:spPr/>
        <p:txBody>
          <a:bodyPr>
            <a:noAutofit/>
          </a:bodyPr>
          <a:lstStyle/>
          <a:p>
            <a:pPr marL="0" indent="457200">
              <a:buNone/>
            </a:pPr>
            <a:r>
              <a:rPr lang="en-US" sz="2500" dirty="0"/>
              <a:t>(___) For purposes of [insert reference to UPL prohibition], the “practice of law” does not include the design, creation, or dissemination (including without limitation publication, distribution, display, provision of access, or sale) of any publication, software, application, digital content, or any digital offerings, including without limitation products or services based on or employing artificial intelligence, if the product or service clearly and conspicuously states that:</a:t>
            </a:r>
          </a:p>
          <a:p>
            <a:pPr marL="285750" lvl="1" indent="457200"/>
            <a:r>
              <a:rPr lang="en-US" sz="2500" dirty="0"/>
              <a:t>….</a:t>
            </a:r>
          </a:p>
        </p:txBody>
      </p:sp>
      <p:sp>
        <p:nvSpPr>
          <p:cNvPr id="4" name="Title 3">
            <a:extLst>
              <a:ext uri="{FF2B5EF4-FFF2-40B4-BE49-F238E27FC236}">
                <a16:creationId xmlns:a16="http://schemas.microsoft.com/office/drawing/2014/main" id="{828826CA-697C-E2F5-94E2-A78A3ED10E51}"/>
              </a:ext>
            </a:extLst>
          </p:cNvPr>
          <p:cNvSpPr>
            <a:spLocks noGrp="1"/>
          </p:cNvSpPr>
          <p:nvPr>
            <p:ph type="title"/>
          </p:nvPr>
        </p:nvSpPr>
        <p:spPr>
          <a:xfrm>
            <a:off x="804411" y="709390"/>
            <a:ext cx="9215889" cy="625230"/>
          </a:xfrm>
        </p:spPr>
        <p:txBody>
          <a:bodyPr/>
          <a:lstStyle/>
          <a:p>
            <a:r>
              <a:rPr lang="en-US" altLang="en-US" sz="4400" dirty="0"/>
              <a:t>AI and legal ethics … and UPL</a:t>
            </a:r>
            <a:endParaRPr lang="en-US" sz="4400" dirty="0"/>
          </a:p>
        </p:txBody>
      </p:sp>
      <p:sp>
        <p:nvSpPr>
          <p:cNvPr id="5" name="Text Placeholder 4">
            <a:extLst>
              <a:ext uri="{FF2B5EF4-FFF2-40B4-BE49-F238E27FC236}">
                <a16:creationId xmlns:a16="http://schemas.microsoft.com/office/drawing/2014/main" id="{A59F156C-4489-BF0D-0511-CB624AF87B65}"/>
              </a:ext>
            </a:extLst>
          </p:cNvPr>
          <p:cNvSpPr>
            <a:spLocks noGrp="1"/>
          </p:cNvSpPr>
          <p:nvPr>
            <p:ph type="body" sz="quarter" idx="16"/>
          </p:nvPr>
        </p:nvSpPr>
        <p:spPr>
          <a:xfrm>
            <a:off x="804411" y="1351428"/>
            <a:ext cx="8860289" cy="625230"/>
          </a:xfrm>
        </p:spPr>
        <p:txBody>
          <a:bodyPr/>
          <a:lstStyle/>
          <a:p>
            <a:r>
              <a:rPr lang="en-US" sz="3000" b="1" dirty="0">
                <a:solidFill>
                  <a:schemeClr val="accent1"/>
                </a:solidFill>
              </a:rPr>
              <a:t>A modest proposal to reform UPL</a:t>
            </a:r>
          </a:p>
        </p:txBody>
      </p:sp>
    </p:spTree>
    <p:extLst>
      <p:ext uri="{BB962C8B-B14F-4D97-AF65-F5344CB8AC3E}">
        <p14:creationId xmlns:p14="http://schemas.microsoft.com/office/powerpoint/2010/main" val="1045684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3D91-1803-61AF-CE2C-0E7FCC428E4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C1ED12D-2EDA-CB5F-2885-BA086257DD03}"/>
              </a:ext>
            </a:extLst>
          </p:cNvPr>
          <p:cNvSpPr>
            <a:spLocks noGrp="1"/>
          </p:cNvSpPr>
          <p:nvPr>
            <p:ph type="body" sz="quarter" idx="14"/>
          </p:nvPr>
        </p:nvSpPr>
        <p:spPr/>
        <p:txBody>
          <a:bodyPr>
            <a:noAutofit/>
          </a:bodyPr>
          <a:lstStyle/>
          <a:p>
            <a:pPr marL="0" indent="457200">
              <a:buNone/>
            </a:pPr>
            <a:r>
              <a:rPr lang="en-US" sz="2500" dirty="0"/>
              <a:t>(___) [It’s not UPL…] if the product or service clearly and conspicuously states that:</a:t>
            </a:r>
          </a:p>
          <a:p>
            <a:pPr marL="285750" lvl="1" indent="457200"/>
            <a:r>
              <a:rPr lang="en-US" sz="2500" dirty="0"/>
              <a:t>(1) providing or receiving the products or services does not establish an attorney-client relationship;</a:t>
            </a:r>
          </a:p>
          <a:p>
            <a:pPr marL="285750" lvl="1" indent="457200"/>
            <a:r>
              <a:rPr lang="en-US" sz="2500" dirty="0"/>
              <a:t>(2) communications with the service provider or seller are not protected by attorney-client privilege; and </a:t>
            </a:r>
          </a:p>
          <a:p>
            <a:pPr marL="285750" lvl="1" indent="457200"/>
            <a:r>
              <a:rPr lang="en-US" sz="2500" dirty="0"/>
              <a:t>(3) the services or products, as legal information, are not a substitute for the advice of an attorney.</a:t>
            </a:r>
          </a:p>
        </p:txBody>
      </p:sp>
      <p:sp>
        <p:nvSpPr>
          <p:cNvPr id="4" name="Title 3">
            <a:extLst>
              <a:ext uri="{FF2B5EF4-FFF2-40B4-BE49-F238E27FC236}">
                <a16:creationId xmlns:a16="http://schemas.microsoft.com/office/drawing/2014/main" id="{A941D04E-7DEE-7268-9EB6-7397E0F70F0A}"/>
              </a:ext>
            </a:extLst>
          </p:cNvPr>
          <p:cNvSpPr>
            <a:spLocks noGrp="1"/>
          </p:cNvSpPr>
          <p:nvPr>
            <p:ph type="title"/>
          </p:nvPr>
        </p:nvSpPr>
        <p:spPr>
          <a:xfrm>
            <a:off x="779011" y="709390"/>
            <a:ext cx="9228589" cy="625230"/>
          </a:xfrm>
        </p:spPr>
        <p:txBody>
          <a:bodyPr/>
          <a:lstStyle/>
          <a:p>
            <a:r>
              <a:rPr lang="en-US" altLang="en-US" sz="4400" dirty="0"/>
              <a:t>AI and legal ethics … and UPL</a:t>
            </a:r>
            <a:endParaRPr lang="en-US" sz="4400" dirty="0"/>
          </a:p>
        </p:txBody>
      </p:sp>
      <p:sp>
        <p:nvSpPr>
          <p:cNvPr id="5" name="Text Placeholder 4">
            <a:extLst>
              <a:ext uri="{FF2B5EF4-FFF2-40B4-BE49-F238E27FC236}">
                <a16:creationId xmlns:a16="http://schemas.microsoft.com/office/drawing/2014/main" id="{95676877-CBB0-DA73-E4E4-19628F0B7CFD}"/>
              </a:ext>
            </a:extLst>
          </p:cNvPr>
          <p:cNvSpPr>
            <a:spLocks noGrp="1"/>
          </p:cNvSpPr>
          <p:nvPr>
            <p:ph type="body" sz="quarter" idx="16"/>
          </p:nvPr>
        </p:nvSpPr>
        <p:spPr>
          <a:xfrm>
            <a:off x="779011" y="1337981"/>
            <a:ext cx="8568189" cy="625230"/>
          </a:xfrm>
        </p:spPr>
        <p:txBody>
          <a:bodyPr/>
          <a:lstStyle/>
          <a:p>
            <a:r>
              <a:rPr lang="en-US" sz="3000" b="1" dirty="0">
                <a:solidFill>
                  <a:schemeClr val="accent1"/>
                </a:solidFill>
              </a:rPr>
              <a:t>A modest proposal to reform UPL</a:t>
            </a:r>
          </a:p>
        </p:txBody>
      </p:sp>
    </p:spTree>
    <p:extLst>
      <p:ext uri="{BB962C8B-B14F-4D97-AF65-F5344CB8AC3E}">
        <p14:creationId xmlns:p14="http://schemas.microsoft.com/office/powerpoint/2010/main" val="1782413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9865A-8C29-3C0D-AB66-7165D4CF21D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6DB263A-0DD7-B8F3-9830-C9AB580D158F}"/>
              </a:ext>
            </a:extLst>
          </p:cNvPr>
          <p:cNvSpPr>
            <a:spLocks noGrp="1"/>
          </p:cNvSpPr>
          <p:nvPr>
            <p:ph type="body" sz="quarter" idx="14"/>
          </p:nvPr>
        </p:nvSpPr>
        <p:spPr>
          <a:xfrm>
            <a:off x="855211" y="2232751"/>
            <a:ext cx="11072481" cy="3547515"/>
          </a:xfrm>
        </p:spPr>
        <p:txBody>
          <a:bodyPr>
            <a:noAutofit/>
          </a:bodyPr>
          <a:lstStyle/>
          <a:p>
            <a:pPr marL="0" indent="457200">
              <a:buNone/>
            </a:pPr>
            <a:r>
              <a:rPr lang="en-US" sz="2500" dirty="0"/>
              <a:t>(___) …</a:t>
            </a:r>
          </a:p>
          <a:p>
            <a:pPr marL="0" indent="457200">
              <a:buNone/>
            </a:pPr>
            <a:r>
              <a:rPr lang="en-US" sz="2500" dirty="0"/>
              <a:t>For purposes of this section, “artificial intelligence” means a computational system that is designed to generate legal information, documents, recommendations, or responses based on statistical, machine learning, algorithmic, or natural language processing techniques. </a:t>
            </a:r>
          </a:p>
          <a:p>
            <a:pPr marL="0" indent="457200">
              <a:buNone/>
            </a:pPr>
            <a:r>
              <a:rPr lang="en-US" sz="2500" dirty="0"/>
              <a:t>Any product or service that complies with these disclosure requirements shall not be subject to restrictions regarding the “practice of law.</a:t>
            </a:r>
          </a:p>
        </p:txBody>
      </p:sp>
      <p:sp>
        <p:nvSpPr>
          <p:cNvPr id="4" name="Title 3">
            <a:extLst>
              <a:ext uri="{FF2B5EF4-FFF2-40B4-BE49-F238E27FC236}">
                <a16:creationId xmlns:a16="http://schemas.microsoft.com/office/drawing/2014/main" id="{C037772D-84C2-CB67-9CB0-42071A8235BE}"/>
              </a:ext>
            </a:extLst>
          </p:cNvPr>
          <p:cNvSpPr>
            <a:spLocks noGrp="1"/>
          </p:cNvSpPr>
          <p:nvPr>
            <p:ph type="title"/>
          </p:nvPr>
        </p:nvSpPr>
        <p:spPr>
          <a:xfrm>
            <a:off x="855211" y="709390"/>
            <a:ext cx="6567177" cy="625230"/>
          </a:xfrm>
        </p:spPr>
        <p:txBody>
          <a:bodyPr/>
          <a:lstStyle/>
          <a:p>
            <a:r>
              <a:rPr lang="en-US" sz="4400" dirty="0"/>
              <a:t>AI is not UPL.</a:t>
            </a:r>
          </a:p>
        </p:txBody>
      </p:sp>
      <p:sp>
        <p:nvSpPr>
          <p:cNvPr id="5" name="Text Placeholder 4">
            <a:extLst>
              <a:ext uri="{FF2B5EF4-FFF2-40B4-BE49-F238E27FC236}">
                <a16:creationId xmlns:a16="http://schemas.microsoft.com/office/drawing/2014/main" id="{82475CCF-B962-1F14-F9BA-DEF476B890F4}"/>
              </a:ext>
            </a:extLst>
          </p:cNvPr>
          <p:cNvSpPr>
            <a:spLocks noGrp="1"/>
          </p:cNvSpPr>
          <p:nvPr>
            <p:ph type="body" sz="quarter" idx="16"/>
          </p:nvPr>
        </p:nvSpPr>
        <p:spPr>
          <a:xfrm>
            <a:off x="855211" y="1465551"/>
            <a:ext cx="9371277" cy="953769"/>
          </a:xfrm>
        </p:spPr>
        <p:txBody>
          <a:bodyPr/>
          <a:lstStyle/>
          <a:p>
            <a:r>
              <a:rPr lang="en-US" sz="3000" b="1" dirty="0">
                <a:solidFill>
                  <a:schemeClr val="accent1"/>
                </a:solidFill>
              </a:rPr>
              <a:t>A modest proposal to reform UPL</a:t>
            </a:r>
          </a:p>
        </p:txBody>
      </p:sp>
    </p:spTree>
    <p:extLst>
      <p:ext uri="{BB962C8B-B14F-4D97-AF65-F5344CB8AC3E}">
        <p14:creationId xmlns:p14="http://schemas.microsoft.com/office/powerpoint/2010/main" val="2457366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750F5-ABBA-7665-ED50-50DD05BA395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80527BB-3804-DCFE-ED55-03C176A67A2A}"/>
              </a:ext>
            </a:extLst>
          </p:cNvPr>
          <p:cNvSpPr>
            <a:spLocks noGrp="1"/>
          </p:cNvSpPr>
          <p:nvPr>
            <p:ph type="body" sz="quarter" idx="14"/>
          </p:nvPr>
        </p:nvSpPr>
        <p:spPr>
          <a:xfrm>
            <a:off x="855211" y="2232751"/>
            <a:ext cx="11072481" cy="3547515"/>
          </a:xfrm>
        </p:spPr>
        <p:txBody>
          <a:bodyPr>
            <a:noAutofit/>
          </a:bodyPr>
          <a:lstStyle/>
          <a:p>
            <a:pPr marL="285750" lvl="1" indent="-457200"/>
            <a:r>
              <a:rPr lang="en-US" sz="2500" dirty="0"/>
              <a:t>Lucian T. Pera, “A Simple Law That Would Unshackle AI for Legal Use,” </a:t>
            </a:r>
            <a:r>
              <a:rPr lang="en-US" sz="2500" i="1" dirty="0"/>
              <a:t>Law Practice, </a:t>
            </a:r>
            <a:r>
              <a:rPr lang="en-US" sz="2500" dirty="0"/>
              <a:t>Sept. 2, 2025 (ABA), https://</a:t>
            </a:r>
            <a:r>
              <a:rPr lang="en-US" sz="2500" dirty="0" err="1"/>
              <a:t>www.americanbar.org</a:t>
            </a:r>
            <a:r>
              <a:rPr lang="en-US" sz="2500" dirty="0"/>
              <a:t>/groups/</a:t>
            </a:r>
            <a:r>
              <a:rPr lang="en-US" sz="2500" dirty="0" err="1"/>
              <a:t>law_practice</a:t>
            </a:r>
            <a:r>
              <a:rPr lang="en-US" sz="2500" dirty="0"/>
              <a:t>/resources/law-practice-magazine/2025/september-october-2025/ai-for-legal-use/</a:t>
            </a:r>
          </a:p>
        </p:txBody>
      </p:sp>
      <p:sp>
        <p:nvSpPr>
          <p:cNvPr id="4" name="Title 3">
            <a:extLst>
              <a:ext uri="{FF2B5EF4-FFF2-40B4-BE49-F238E27FC236}">
                <a16:creationId xmlns:a16="http://schemas.microsoft.com/office/drawing/2014/main" id="{34B0C327-6486-E1F9-3B3A-14CBDDDD6B54}"/>
              </a:ext>
            </a:extLst>
          </p:cNvPr>
          <p:cNvSpPr>
            <a:spLocks noGrp="1"/>
          </p:cNvSpPr>
          <p:nvPr>
            <p:ph type="title"/>
          </p:nvPr>
        </p:nvSpPr>
        <p:spPr>
          <a:xfrm>
            <a:off x="855211" y="709390"/>
            <a:ext cx="6567177" cy="625230"/>
          </a:xfrm>
        </p:spPr>
        <p:txBody>
          <a:bodyPr/>
          <a:lstStyle/>
          <a:p>
            <a:r>
              <a:rPr lang="en-US" sz="4400" dirty="0"/>
              <a:t>AI is not UPL.</a:t>
            </a:r>
          </a:p>
        </p:txBody>
      </p:sp>
      <p:sp>
        <p:nvSpPr>
          <p:cNvPr id="5" name="Text Placeholder 4">
            <a:extLst>
              <a:ext uri="{FF2B5EF4-FFF2-40B4-BE49-F238E27FC236}">
                <a16:creationId xmlns:a16="http://schemas.microsoft.com/office/drawing/2014/main" id="{7498D2A3-35C6-0907-54A1-27FD9EED7887}"/>
              </a:ext>
            </a:extLst>
          </p:cNvPr>
          <p:cNvSpPr>
            <a:spLocks noGrp="1"/>
          </p:cNvSpPr>
          <p:nvPr>
            <p:ph type="body" sz="quarter" idx="16"/>
          </p:nvPr>
        </p:nvSpPr>
        <p:spPr>
          <a:xfrm>
            <a:off x="855211" y="1465551"/>
            <a:ext cx="9371277" cy="953769"/>
          </a:xfrm>
        </p:spPr>
        <p:txBody>
          <a:bodyPr/>
          <a:lstStyle/>
          <a:p>
            <a:r>
              <a:rPr lang="en-US" sz="3000" b="1" dirty="0">
                <a:solidFill>
                  <a:schemeClr val="accent1"/>
                </a:solidFill>
              </a:rPr>
              <a:t>A modest proposal to reform UPL</a:t>
            </a:r>
          </a:p>
        </p:txBody>
      </p:sp>
    </p:spTree>
    <p:extLst>
      <p:ext uri="{BB962C8B-B14F-4D97-AF65-F5344CB8AC3E}">
        <p14:creationId xmlns:p14="http://schemas.microsoft.com/office/powerpoint/2010/main" val="25994807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100B-0F4B-DF42-7AFE-EAF17ED611FC}"/>
            </a:ext>
          </a:extLst>
        </p:cNvPr>
        <p:cNvGrpSpPr/>
        <p:nvPr/>
      </p:nvGrpSpPr>
      <p:grpSpPr>
        <a:xfrm>
          <a:off x="0" y="0"/>
          <a:ext cx="0" cy="0"/>
          <a:chOff x="0" y="0"/>
          <a:chExt cx="0" cy="0"/>
        </a:xfrm>
      </p:grpSpPr>
      <p:sp>
        <p:nvSpPr>
          <p:cNvPr id="15361" name="Title 1">
            <a:extLst>
              <a:ext uri="{FF2B5EF4-FFF2-40B4-BE49-F238E27FC236}">
                <a16:creationId xmlns:a16="http://schemas.microsoft.com/office/drawing/2014/main" id="{E78E49A8-2B22-BEF6-8F1F-DBD00EBC2695}"/>
              </a:ext>
            </a:extLst>
          </p:cNvPr>
          <p:cNvSpPr>
            <a:spLocks noGrp="1" noChangeArrowheads="1"/>
          </p:cNvSpPr>
          <p:nvPr>
            <p:ph type="title"/>
          </p:nvPr>
        </p:nvSpPr>
        <p:spPr/>
        <p:txBody>
          <a:bodyPr/>
          <a:lstStyle/>
          <a:p>
            <a:pPr eaLnBrk="1" hangingPunct="1"/>
            <a:r>
              <a:rPr lang="en-US" altLang="en-US" dirty="0"/>
              <a:t>Today’s moral… maybe.</a:t>
            </a:r>
          </a:p>
        </p:txBody>
      </p:sp>
      <p:sp>
        <p:nvSpPr>
          <p:cNvPr id="4" name="Slide Number Placeholder 3">
            <a:extLst>
              <a:ext uri="{FF2B5EF4-FFF2-40B4-BE49-F238E27FC236}">
                <a16:creationId xmlns:a16="http://schemas.microsoft.com/office/drawing/2014/main" id="{37C761EF-EB1D-A123-A6B8-24D48DC4CC89}"/>
              </a:ext>
            </a:extLst>
          </p:cNvPr>
          <p:cNvSpPr>
            <a:spLocks noGrp="1"/>
          </p:cNvSpPr>
          <p:nvPr>
            <p:ph type="sldNum" sz="quarter" idx="12"/>
          </p:nvPr>
        </p:nvSpPr>
        <p:spPr>
          <a:xfrm>
            <a:off x="11353800" y="6324600"/>
            <a:ext cx="838200" cy="365125"/>
          </a:xfrm>
        </p:spPr>
        <p:txBody>
          <a:bodyPr/>
          <a:lstStyle/>
          <a:p>
            <a:pPr>
              <a:defRPr/>
            </a:pPr>
            <a:fld id="{DE3DBF88-F081-754F-8F5D-DFD95B1A9C37}" type="slidenum">
              <a:rPr lang="en-US"/>
              <a:pPr>
                <a:defRPr/>
              </a:pPr>
              <a:t>38</a:t>
            </a:fld>
            <a:endParaRPr lang="en-US" dirty="0"/>
          </a:p>
        </p:txBody>
      </p:sp>
      <p:pic>
        <p:nvPicPr>
          <p:cNvPr id="7" name="Picture 6" descr="A black text on a white background&#10;&#10;AI-generated content may be incorrect.">
            <a:extLst>
              <a:ext uri="{FF2B5EF4-FFF2-40B4-BE49-F238E27FC236}">
                <a16:creationId xmlns:a16="http://schemas.microsoft.com/office/drawing/2014/main" id="{66A94005-E4C3-2EA0-2D66-A5E4B6F17C2F}"/>
              </a:ext>
            </a:extLst>
          </p:cNvPr>
          <p:cNvPicPr>
            <a:picLocks noChangeAspect="1"/>
          </p:cNvPicPr>
          <p:nvPr/>
        </p:nvPicPr>
        <p:blipFill>
          <a:blip r:embed="rId3"/>
          <a:stretch>
            <a:fillRect/>
          </a:stretch>
        </p:blipFill>
        <p:spPr>
          <a:xfrm>
            <a:off x="2209800" y="2852160"/>
            <a:ext cx="7772400" cy="1847537"/>
          </a:xfrm>
          <a:prstGeom prst="rect">
            <a:avLst/>
          </a:prstGeom>
        </p:spPr>
      </p:pic>
    </p:spTree>
    <p:extLst>
      <p:ext uri="{BB962C8B-B14F-4D97-AF65-F5344CB8AC3E}">
        <p14:creationId xmlns:p14="http://schemas.microsoft.com/office/powerpoint/2010/main" val="69799756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97FE4-1302-15FE-5FD4-B0A57DB9DB3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293E1-5627-9083-757D-00E6FED1FE2D}"/>
              </a:ext>
            </a:extLst>
          </p:cNvPr>
          <p:cNvSpPr>
            <a:spLocks noGrp="1"/>
          </p:cNvSpPr>
          <p:nvPr>
            <p:ph type="sldNum" sz="quarter" idx="4"/>
          </p:nvPr>
        </p:nvSpPr>
        <p:spPr/>
        <p:txBody>
          <a:bodyPr/>
          <a:lstStyle/>
          <a:p>
            <a:fld id="{31E8E314-2C13-8D4C-B7E4-3AA8E7F8FC21}" type="slidenum">
              <a:rPr lang="en-US" smtClean="0"/>
              <a:pPr/>
              <a:t>39</a:t>
            </a:fld>
            <a:endParaRPr lang="en-US" dirty="0"/>
          </a:p>
        </p:txBody>
      </p:sp>
      <p:sp>
        <p:nvSpPr>
          <p:cNvPr id="8" name="Content Placeholder 2">
            <a:extLst>
              <a:ext uri="{FF2B5EF4-FFF2-40B4-BE49-F238E27FC236}">
                <a16:creationId xmlns:a16="http://schemas.microsoft.com/office/drawing/2014/main" id="{5F3CBBE6-6B6E-262A-4578-F73DC0138CE6}"/>
              </a:ext>
            </a:extLst>
          </p:cNvPr>
          <p:cNvSpPr txBox="1">
            <a:spLocks/>
          </p:cNvSpPr>
          <p:nvPr/>
        </p:nvSpPr>
        <p:spPr>
          <a:xfrm>
            <a:off x="687810" y="1507859"/>
            <a:ext cx="10812780" cy="4275094"/>
          </a:xfrm>
          <a:prstGeom prst="rect">
            <a:avLst/>
          </a:prstGeom>
        </p:spPr>
        <p:txBody>
          <a:bodyPr>
            <a:normAutofit/>
          </a:bodyPr>
          <a:lstStyle>
            <a:lvl1pPr marL="0" indent="0" algn="l" defTabSz="914400" rtl="0" eaLnBrk="1" latinLnBrk="0" hangingPunct="1">
              <a:lnSpc>
                <a:spcPct val="130000"/>
              </a:lnSpc>
              <a:spcBef>
                <a:spcPts val="0"/>
              </a:spcBef>
              <a:buFont typeface="Arial" panose="020B0604020202020204" pitchFamily="34" charset="0"/>
              <a:buNone/>
              <a:defRPr sz="200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000" dirty="0"/>
              <a:t>Questions?</a:t>
            </a:r>
          </a:p>
          <a:p>
            <a:pPr algn="ctr"/>
            <a:endParaRPr lang="en-US" sz="4000" dirty="0">
              <a:solidFill>
                <a:schemeClr val="bg1"/>
              </a:solidFill>
            </a:endParaRPr>
          </a:p>
          <a:p>
            <a:endParaRPr lang="en-US" dirty="0">
              <a:solidFill>
                <a:schemeClr val="bg1"/>
              </a:solidFill>
            </a:endParaRPr>
          </a:p>
          <a:p>
            <a:endParaRPr lang="en-US" dirty="0"/>
          </a:p>
        </p:txBody>
      </p:sp>
      <p:pic>
        <p:nvPicPr>
          <p:cNvPr id="13" name="Picture Placeholder 12">
            <a:extLst>
              <a:ext uri="{FF2B5EF4-FFF2-40B4-BE49-F238E27FC236}">
                <a16:creationId xmlns:a16="http://schemas.microsoft.com/office/drawing/2014/main" id="{6C99446A-462B-1A71-C05C-7FBFA025EE05}"/>
              </a:ext>
            </a:extLst>
          </p:cNvPr>
          <p:cNvPicPr>
            <a:picLocks noChangeAspect="1"/>
          </p:cNvPicPr>
          <p:nvPr/>
        </p:nvPicPr>
        <p:blipFill>
          <a:blip r:embed="rId2">
            <a:extLst>
              <a:ext uri="{28A0092B-C50C-407E-A947-70E740481C1C}">
                <a14:useLocalDpi xmlns:a14="http://schemas.microsoft.com/office/drawing/2010/main" val="0"/>
              </a:ext>
            </a:extLst>
          </a:blip>
          <a:srcRect l="348" r="348"/>
          <a:stretch>
            <a:fillRect/>
          </a:stretch>
        </p:blipFill>
        <p:spPr>
          <a:xfrm>
            <a:off x="5236950" y="2380168"/>
            <a:ext cx="1714500" cy="1714500"/>
          </a:xfrm>
          <a:prstGeom prst="ellipse">
            <a:avLst/>
          </a:prstGeom>
          <a:ln>
            <a:solidFill>
              <a:schemeClr val="accent6">
                <a:lumMod val="95000"/>
                <a:lumOff val="5000"/>
              </a:schemeClr>
            </a:solidFill>
          </a:ln>
          <a:effectLst>
            <a:softEdge rad="112500"/>
          </a:effectLst>
        </p:spPr>
      </p:pic>
      <p:sp>
        <p:nvSpPr>
          <p:cNvPr id="22" name="TextBox 21">
            <a:extLst>
              <a:ext uri="{FF2B5EF4-FFF2-40B4-BE49-F238E27FC236}">
                <a16:creationId xmlns:a16="http://schemas.microsoft.com/office/drawing/2014/main" id="{6047BAA6-C9D8-BDC2-5E3B-96FCDAD687C2}"/>
              </a:ext>
            </a:extLst>
          </p:cNvPr>
          <p:cNvSpPr txBox="1"/>
          <p:nvPr/>
        </p:nvSpPr>
        <p:spPr>
          <a:xfrm>
            <a:off x="3045248" y="4460982"/>
            <a:ext cx="6097904" cy="646331"/>
          </a:xfrm>
          <a:prstGeom prst="rect">
            <a:avLst/>
          </a:prstGeom>
          <a:noFill/>
        </p:spPr>
        <p:txBody>
          <a:bodyPr wrap="square">
            <a:spAutoFit/>
          </a:bodyPr>
          <a:lstStyle/>
          <a:p>
            <a:pPr marL="0" indent="0" algn="ctr">
              <a:spcBef>
                <a:spcPts val="0"/>
              </a:spcBef>
              <a:buNone/>
            </a:pPr>
            <a:r>
              <a:rPr lang="en-US" dirty="0">
                <a:solidFill>
                  <a:schemeClr val="accent1"/>
                </a:solidFill>
                <a:latin typeface="Inter" panose="02000503000000020004" pitchFamily="2" charset="0"/>
                <a:ea typeface="Inter" panose="02000503000000020004" pitchFamily="2" charset="0"/>
              </a:rPr>
              <a:t>Lucian T. Pera</a:t>
            </a:r>
          </a:p>
          <a:p>
            <a:pPr marL="0" indent="0" algn="ctr">
              <a:spcBef>
                <a:spcPts val="0"/>
              </a:spcBef>
              <a:buNone/>
            </a:pPr>
            <a:r>
              <a:rPr lang="en-US" dirty="0">
                <a:solidFill>
                  <a:schemeClr val="accent1"/>
                </a:solidFill>
                <a:latin typeface="Inter" panose="02000503000000020004" pitchFamily="2" charset="0"/>
                <a:ea typeface="Inter" panose="02000503000000020004" pitchFamily="2" charset="0"/>
              </a:rPr>
              <a:t>lucian.pera@arlaw.com • 901-524-5278</a:t>
            </a:r>
          </a:p>
        </p:txBody>
      </p:sp>
      <p:sp>
        <p:nvSpPr>
          <p:cNvPr id="3" name="Title 1">
            <a:extLst>
              <a:ext uri="{FF2B5EF4-FFF2-40B4-BE49-F238E27FC236}">
                <a16:creationId xmlns:a16="http://schemas.microsoft.com/office/drawing/2014/main" id="{97EA7105-C814-CBD8-9C31-E2DEEDF6D984}"/>
              </a:ext>
            </a:extLst>
          </p:cNvPr>
          <p:cNvSpPr txBox="1">
            <a:spLocks noChangeArrowheads="1"/>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Inter" panose="02000503000000020004" pitchFamily="2" charset="0"/>
                <a:ea typeface="Inter" panose="02000503000000020004" pitchFamily="2" charset="0"/>
                <a:cs typeface="+mj-cs"/>
              </a:defRPr>
            </a:lvl1pPr>
          </a:lstStyle>
          <a:p>
            <a:r>
              <a:rPr lang="en-US" altLang="en-US" dirty="0"/>
              <a:t>AI and legal ethics</a:t>
            </a:r>
          </a:p>
        </p:txBody>
      </p:sp>
    </p:spTree>
    <p:extLst>
      <p:ext uri="{BB962C8B-B14F-4D97-AF65-F5344CB8AC3E}">
        <p14:creationId xmlns:p14="http://schemas.microsoft.com/office/powerpoint/2010/main" val="247898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11EB0CE-59C0-DB82-8AA8-671F2E0B7572}"/>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A4881F3C-ABFA-E5DF-528C-4092455B301E}"/>
              </a:ext>
            </a:extLst>
          </p:cNvPr>
          <p:cNvSpPr>
            <a:spLocks noGrp="1"/>
          </p:cNvSpPr>
          <p:nvPr>
            <p:ph idx="1"/>
          </p:nvPr>
        </p:nvSpPr>
        <p:spPr>
          <a:xfrm>
            <a:off x="171450" y="1752600"/>
            <a:ext cx="11877675" cy="4038600"/>
          </a:xfrm>
        </p:spPr>
        <p:txBody>
          <a:bodyPr rtlCol="0">
            <a:noAutofit/>
          </a:bodyPr>
          <a:lstStyle/>
          <a:p>
            <a:pPr marL="457200" indent="-457200" eaLnBrk="1" fontAlgn="auto" hangingPunct="1">
              <a:lnSpc>
                <a:spcPct val="100000"/>
              </a:lnSpc>
              <a:spcBef>
                <a:spcPts val="0"/>
              </a:spcBef>
              <a:spcAft>
                <a:spcPts val="0"/>
              </a:spcAft>
              <a:buFont typeface="Arial" panose="020B0604020202020204" pitchFamily="34" charset="0"/>
              <a:buChar char="•"/>
              <a:defRPr/>
            </a:pPr>
            <a:r>
              <a:rPr lang="en-US" sz="3000" dirty="0"/>
              <a:t>The explosion of ChatGPT</a:t>
            </a:r>
          </a:p>
          <a:p>
            <a:pPr lvl="1">
              <a:lnSpc>
                <a:spcPct val="100000"/>
              </a:lnSpc>
              <a:spcBef>
                <a:spcPts val="0"/>
              </a:spcBef>
              <a:defRPr/>
            </a:pPr>
            <a:r>
              <a:rPr lang="en-US" sz="3000" dirty="0"/>
              <a:t>Nov. 30, 2022: ChatGPT debuts</a:t>
            </a:r>
          </a:p>
          <a:p>
            <a:pPr lvl="1">
              <a:lnSpc>
                <a:spcPct val="100000"/>
              </a:lnSpc>
              <a:spcBef>
                <a:spcPts val="0"/>
              </a:spcBef>
              <a:defRPr/>
            </a:pPr>
            <a:r>
              <a:rPr lang="en-US" sz="3000" dirty="0"/>
              <a:t>October 2025: ChatGPT had about 190-220 million daily active users; processes over 2.5 billion prompts each day</a:t>
            </a:r>
          </a:p>
          <a:p>
            <a:pPr lvl="2">
              <a:lnSpc>
                <a:spcPct val="100000"/>
              </a:lnSpc>
              <a:spcBef>
                <a:spcPts val="0"/>
              </a:spcBef>
              <a:defRPr/>
            </a:pPr>
            <a:r>
              <a:rPr lang="en-US" sz="3000" kern="100" dirty="0">
                <a:cs typeface="Times New Roman (Body CS)"/>
              </a:rPr>
              <a:t>ChatGPT estimate: probably 500-600 millions daily active users of </a:t>
            </a:r>
            <a:r>
              <a:rPr lang="en-US" sz="3000" b="1" i="1" u="sng" kern="100" dirty="0">
                <a:cs typeface="Times New Roman (Body CS)"/>
              </a:rPr>
              <a:t>all</a:t>
            </a:r>
            <a:r>
              <a:rPr lang="en-US" sz="3000" kern="100" dirty="0">
                <a:cs typeface="Times New Roman (Body CS)"/>
              </a:rPr>
              <a:t> genAI products</a:t>
            </a:r>
          </a:p>
          <a:p>
            <a:pPr lvl="1">
              <a:lnSpc>
                <a:spcPct val="100000"/>
              </a:lnSpc>
              <a:spcBef>
                <a:spcPts val="0"/>
              </a:spcBef>
              <a:defRPr/>
            </a:pPr>
            <a:r>
              <a:rPr lang="en-US" sz="3000" kern="100" dirty="0">
                <a:cs typeface="Times New Roman (Body CS)"/>
              </a:rPr>
              <a:t>Estimates: anywhere from 40-70% of U.S. lawyers are using </a:t>
            </a:r>
            <a:r>
              <a:rPr lang="en-US" sz="3000" kern="100" dirty="0" err="1">
                <a:cs typeface="Times New Roman (Body CS)"/>
              </a:rPr>
              <a:t>genAI</a:t>
            </a:r>
            <a:r>
              <a:rPr lang="en-US" sz="3000" kern="100" dirty="0">
                <a:cs typeface="Times New Roman (Body CS)"/>
              </a:rPr>
              <a:t> products daily</a:t>
            </a:r>
            <a:endParaRPr lang="en-US" sz="3000" dirty="0">
              <a:solidFill>
                <a:srgbClr val="212121"/>
              </a:solidFill>
            </a:endParaRPr>
          </a:p>
        </p:txBody>
      </p:sp>
      <p:sp>
        <p:nvSpPr>
          <p:cNvPr id="4" name="Slide Number Placeholder 3">
            <a:extLst>
              <a:ext uri="{FF2B5EF4-FFF2-40B4-BE49-F238E27FC236}">
                <a16:creationId xmlns:a16="http://schemas.microsoft.com/office/drawing/2014/main" id="{ED6B6977-8952-9918-D1FB-E5BABDA0891B}"/>
              </a:ext>
            </a:extLst>
          </p:cNvPr>
          <p:cNvSpPr>
            <a:spLocks noGrp="1"/>
          </p:cNvSpPr>
          <p:nvPr>
            <p:ph type="sldNum" sz="quarter" idx="12"/>
          </p:nvPr>
        </p:nvSpPr>
        <p:spPr>
          <a:xfrm>
            <a:off x="11353800" y="6324600"/>
            <a:ext cx="838200" cy="365125"/>
          </a:xfrm>
        </p:spPr>
        <p:txBody>
          <a:bodyPr/>
          <a:lstStyle/>
          <a:p>
            <a:pPr>
              <a:defRPr/>
            </a:pPr>
            <a:fld id="{DE3DBF88-F081-754F-8F5D-DFD95B1A9C37}" type="slidenum">
              <a:rPr lang="en-US"/>
              <a:pPr>
                <a:defRPr/>
              </a:pPr>
              <a:t>4</a:t>
            </a:fld>
            <a:endParaRPr lang="en-US"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9FB72C9-A73A-5297-D3C6-5C944900C67C}"/>
              </a:ext>
            </a:extLst>
          </p:cNvPr>
          <p:cNvSpPr>
            <a:spLocks noGrp="1" noChangeArrowheads="1"/>
          </p:cNvSpPr>
          <p:nvPr>
            <p:ph type="title"/>
          </p:nvPr>
        </p:nvSpPr>
        <p:spPr/>
        <p:txBody>
          <a:bodyPr/>
          <a:lstStyle/>
          <a:p>
            <a:pPr eaLnBrk="1" hangingPunct="1"/>
            <a:r>
              <a:rPr lang="en-US" altLang="en-US" dirty="0"/>
              <a:t>AI and legal ethics</a:t>
            </a:r>
          </a:p>
        </p:txBody>
      </p:sp>
      <p:sp>
        <p:nvSpPr>
          <p:cNvPr id="3" name="Content Placeholder 2">
            <a:extLst>
              <a:ext uri="{FF2B5EF4-FFF2-40B4-BE49-F238E27FC236}">
                <a16:creationId xmlns:a16="http://schemas.microsoft.com/office/drawing/2014/main" id="{7ADF400B-05CD-C664-1C90-555B16F285C2}"/>
              </a:ext>
            </a:extLst>
          </p:cNvPr>
          <p:cNvSpPr>
            <a:spLocks noGrp="1"/>
          </p:cNvSpPr>
          <p:nvPr>
            <p:ph idx="1"/>
          </p:nvPr>
        </p:nvSpPr>
        <p:spPr>
          <a:xfrm>
            <a:off x="171450" y="1752600"/>
            <a:ext cx="11877675" cy="4038600"/>
          </a:xfrm>
        </p:spPr>
        <p:txBody>
          <a:bodyPr rtlCol="0">
            <a:noAutofit/>
          </a:bodyPr>
          <a:lstStyle/>
          <a:p>
            <a:pPr marL="457200" indent="-457200" eaLnBrk="1" fontAlgn="auto" hangingPunct="1">
              <a:lnSpc>
                <a:spcPct val="100000"/>
              </a:lnSpc>
              <a:spcBef>
                <a:spcPts val="0"/>
              </a:spcBef>
              <a:spcAft>
                <a:spcPts val="0"/>
              </a:spcAft>
              <a:buFont typeface="Arial" panose="020B0604020202020204" pitchFamily="34" charset="0"/>
              <a:buChar char="•"/>
              <a:defRPr/>
            </a:pPr>
            <a:r>
              <a:rPr lang="en-US" sz="3000" i="1" dirty="0"/>
              <a:t>And</a:t>
            </a:r>
            <a:r>
              <a:rPr lang="en-US" sz="3000" dirty="0"/>
              <a:t> the lawyer hijinks began quickly….</a:t>
            </a:r>
          </a:p>
          <a:p>
            <a:pPr lvl="1" eaLnBrk="1" fontAlgn="auto" hangingPunct="1">
              <a:lnSpc>
                <a:spcPct val="100000"/>
              </a:lnSpc>
              <a:spcBef>
                <a:spcPts val="0"/>
              </a:spcBef>
              <a:spcAft>
                <a:spcPts val="0"/>
              </a:spcAft>
              <a:defRPr/>
            </a:pPr>
            <a:r>
              <a:rPr lang="en-US" sz="3000" i="1" dirty="0"/>
              <a:t>Mata v. Avianca, Inc</a:t>
            </a:r>
            <a:r>
              <a:rPr lang="en-US" sz="3000" dirty="0"/>
              <a:t>., No. 22-CV-1461 (PKC), 2023 WL 4114965 (S.D.N.Y. June 22, 2023).</a:t>
            </a:r>
            <a:endParaRPr lang="en-US" sz="3000" dirty="0">
              <a:solidFill>
                <a:schemeClr val="bg2"/>
              </a:solidFill>
            </a:endParaRPr>
          </a:p>
        </p:txBody>
      </p:sp>
      <p:sp>
        <p:nvSpPr>
          <p:cNvPr id="4" name="Slide Number Placeholder 3">
            <a:extLst>
              <a:ext uri="{FF2B5EF4-FFF2-40B4-BE49-F238E27FC236}">
                <a16:creationId xmlns:a16="http://schemas.microsoft.com/office/drawing/2014/main" id="{296AC64E-CD4A-3290-732F-71BA9FC31D9E}"/>
              </a:ext>
            </a:extLst>
          </p:cNvPr>
          <p:cNvSpPr>
            <a:spLocks noGrp="1"/>
          </p:cNvSpPr>
          <p:nvPr>
            <p:ph type="sldNum" sz="quarter" idx="12"/>
          </p:nvPr>
        </p:nvSpPr>
        <p:spPr>
          <a:xfrm>
            <a:off x="11353800" y="6324600"/>
            <a:ext cx="838200" cy="365125"/>
          </a:xfrm>
        </p:spPr>
        <p:txBody>
          <a:bodyPr/>
          <a:lstStyle/>
          <a:p>
            <a:pPr>
              <a:defRPr/>
            </a:pPr>
            <a:fld id="{FC21E8C4-CB93-4240-A54A-879D4330A3F7}" type="slidenum">
              <a:rPr lang="en-US"/>
              <a:pPr>
                <a:defRPr/>
              </a:pPr>
              <a:t>5</a:t>
            </a:fld>
            <a:endParaRPr lang="en-US" dirty="0"/>
          </a:p>
        </p:txBody>
      </p:sp>
      <p:pic>
        <p:nvPicPr>
          <p:cNvPr id="5" name="Google Shape;238;g4109ccd761353a4b_0">
            <a:extLst>
              <a:ext uri="{FF2B5EF4-FFF2-40B4-BE49-F238E27FC236}">
                <a16:creationId xmlns:a16="http://schemas.microsoft.com/office/drawing/2014/main" id="{236A1753-67AC-691E-7B0D-B50AD56E10AB}"/>
              </a:ext>
            </a:extLst>
          </p:cNvPr>
          <p:cNvPicPr preferRelativeResize="0"/>
          <p:nvPr/>
        </p:nvPicPr>
        <p:blipFill>
          <a:blip r:embed="rId3">
            <a:alphaModFix/>
          </a:blip>
          <a:stretch>
            <a:fillRect/>
          </a:stretch>
        </p:blipFill>
        <p:spPr>
          <a:xfrm>
            <a:off x="3344373" y="3230562"/>
            <a:ext cx="4483395" cy="327660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344f2fe0ff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What is Artificial Intelligence?</a:t>
            </a:r>
            <a:endParaRPr dirty="0"/>
          </a:p>
        </p:txBody>
      </p:sp>
      <p:sp>
        <p:nvSpPr>
          <p:cNvPr id="137" name="Google Shape;137;g344f2fe0ffb_0_0"/>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dirty="0"/>
          </a:p>
        </p:txBody>
      </p:sp>
      <p:sp>
        <p:nvSpPr>
          <p:cNvPr id="138" name="Google Shape;138;g344f2fe0ffb_0_0"/>
          <p:cNvSpPr txBox="1">
            <a:spLocks noGrp="1"/>
          </p:cNvSpPr>
          <p:nvPr>
            <p:ph type="body" idx="4294967295"/>
          </p:nvPr>
        </p:nvSpPr>
        <p:spPr>
          <a:xfrm>
            <a:off x="1173600" y="1830400"/>
            <a:ext cx="10180200" cy="237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200" b="1" u="sng" dirty="0"/>
              <a:t>Artificial Intelligence (AI)</a:t>
            </a:r>
            <a:r>
              <a:rPr lang="en-US" sz="3200" b="1" dirty="0"/>
              <a:t> </a:t>
            </a:r>
            <a:r>
              <a:rPr lang="en-US" sz="3200" dirty="0"/>
              <a:t>is a machine-based system that can generate predictions, recommendations, or decisions that influence real or virtual environments.</a:t>
            </a:r>
            <a:endParaRPr dirty="0"/>
          </a:p>
          <a:p>
            <a:pPr marL="0" lvl="0" indent="0" algn="l" rtl="0">
              <a:lnSpc>
                <a:spcPct val="100000"/>
              </a:lnSpc>
              <a:spcBef>
                <a:spcPts val="0"/>
              </a:spcBef>
              <a:spcAft>
                <a:spcPts val="0"/>
              </a:spcAft>
              <a:buClr>
                <a:schemeClr val="accent1"/>
              </a:buClr>
              <a:buSzPts val="3200"/>
              <a:buNone/>
            </a:pPr>
            <a:endParaRPr dirty="0"/>
          </a:p>
        </p:txBody>
      </p:sp>
      <p:sp>
        <p:nvSpPr>
          <p:cNvPr id="139" name="Google Shape;139;g344f2fe0ffb_0_0"/>
          <p:cNvSpPr/>
          <p:nvPr/>
        </p:nvSpPr>
        <p:spPr>
          <a:xfrm>
            <a:off x="1216100" y="4286250"/>
            <a:ext cx="2472000" cy="11763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Inter"/>
              <a:ea typeface="Inter"/>
              <a:cs typeface="Inter"/>
              <a:sym typeface="Inter"/>
            </a:endParaRPr>
          </a:p>
        </p:txBody>
      </p:sp>
      <p:sp>
        <p:nvSpPr>
          <p:cNvPr id="140" name="Google Shape;140;g344f2fe0ffb_0_0"/>
          <p:cNvSpPr/>
          <p:nvPr/>
        </p:nvSpPr>
        <p:spPr>
          <a:xfrm>
            <a:off x="8346100" y="4286250"/>
            <a:ext cx="2472000" cy="1176300"/>
          </a:xfrm>
          <a:prstGeom prst="striped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Inter"/>
              <a:ea typeface="Inter"/>
              <a:cs typeface="Inter"/>
              <a:sym typeface="Inter"/>
            </a:endParaRPr>
          </a:p>
        </p:txBody>
      </p:sp>
      <p:sp>
        <p:nvSpPr>
          <p:cNvPr id="141" name="Google Shape;141;g344f2fe0ffb_0_0"/>
          <p:cNvSpPr/>
          <p:nvPr/>
        </p:nvSpPr>
        <p:spPr>
          <a:xfrm>
            <a:off x="4309350" y="4286250"/>
            <a:ext cx="3415500" cy="117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Inter"/>
              <a:ea typeface="Inter"/>
              <a:cs typeface="Inter"/>
              <a:sym typeface="Inter"/>
            </a:endParaRPr>
          </a:p>
        </p:txBody>
      </p:sp>
      <p:sp>
        <p:nvSpPr>
          <p:cNvPr id="142" name="Google Shape;142;g344f2fe0ffb_0_0"/>
          <p:cNvSpPr txBox="1"/>
          <p:nvPr/>
        </p:nvSpPr>
        <p:spPr>
          <a:xfrm>
            <a:off x="1467775"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Data Input</a:t>
            </a:r>
            <a:endParaRPr sz="1800" dirty="0">
              <a:solidFill>
                <a:schemeClr val="dk1"/>
              </a:solidFill>
              <a:latin typeface="Inter"/>
              <a:ea typeface="Inter"/>
              <a:cs typeface="Inter"/>
              <a:sym typeface="Inter"/>
            </a:endParaRPr>
          </a:p>
        </p:txBody>
      </p:sp>
      <p:sp>
        <p:nvSpPr>
          <p:cNvPr id="143" name="Google Shape;143;g344f2fe0ffb_0_0"/>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144" name="Google Shape;144;g344f2fe0ffb_0_0"/>
          <p:cNvSpPr txBox="1"/>
          <p:nvPr/>
        </p:nvSpPr>
        <p:spPr>
          <a:xfrm>
            <a:off x="4309350" y="4457449"/>
            <a:ext cx="3415500" cy="83390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Statistical modeling and algorithmic functions + inferences</a:t>
            </a:r>
            <a:endParaRPr sz="1800" dirty="0">
              <a:solidFill>
                <a:schemeClr val="dk1"/>
              </a:solidFill>
              <a:latin typeface="Inter"/>
              <a:ea typeface="Inter"/>
              <a:cs typeface="Inter"/>
              <a:sym typeface="Inter"/>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44f2fe0ffb_0_64"/>
          <p:cNvSpPr txBox="1">
            <a:spLocks noGrp="1"/>
          </p:cNvSpPr>
          <p:nvPr>
            <p:ph type="body" idx="4294967295"/>
          </p:nvPr>
        </p:nvSpPr>
        <p:spPr>
          <a:xfrm>
            <a:off x="482475" y="1601750"/>
            <a:ext cx="11553600" cy="237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200" b="1" u="sng" dirty="0"/>
              <a:t>Large Language Models (LLMs)</a:t>
            </a:r>
            <a:r>
              <a:rPr lang="en-US" sz="3200" dirty="0"/>
              <a:t> are a type of AI that has been trained on a vast amount of data and can understand and generate human-like text (generative AI).</a:t>
            </a:r>
            <a:endParaRPr dirty="0"/>
          </a:p>
          <a:p>
            <a:pPr marL="0" lvl="0" indent="0" algn="l" rtl="0">
              <a:lnSpc>
                <a:spcPct val="100000"/>
              </a:lnSpc>
              <a:spcBef>
                <a:spcPts val="0"/>
              </a:spcBef>
              <a:spcAft>
                <a:spcPts val="0"/>
              </a:spcAft>
              <a:buClr>
                <a:schemeClr val="accent1"/>
              </a:buClr>
              <a:buSzPts val="3200"/>
              <a:buNone/>
            </a:pPr>
            <a:endParaRPr dirty="0"/>
          </a:p>
        </p:txBody>
      </p:sp>
      <p:sp>
        <p:nvSpPr>
          <p:cNvPr id="151" name="Google Shape;151;g344f2fe0ffb_0_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What is Artificial Intelligence?</a:t>
            </a:r>
            <a:endParaRPr dirty="0"/>
          </a:p>
        </p:txBody>
      </p:sp>
      <p:sp>
        <p:nvSpPr>
          <p:cNvPr id="152" name="Google Shape;152;g344f2fe0ffb_0_64"/>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dirty="0"/>
          </a:p>
        </p:txBody>
      </p:sp>
      <p:cxnSp>
        <p:nvCxnSpPr>
          <p:cNvPr id="153" name="Google Shape;153;g344f2fe0ffb_0_64"/>
          <p:cNvCxnSpPr>
            <a:cxnSpLocks/>
          </p:cNvCxnSpPr>
          <p:nvPr/>
        </p:nvCxnSpPr>
        <p:spPr>
          <a:xfrm>
            <a:off x="2534700" y="4936243"/>
            <a:ext cx="1015799" cy="0"/>
          </a:xfrm>
          <a:prstGeom prst="straightConnector1">
            <a:avLst/>
          </a:prstGeom>
          <a:noFill/>
          <a:ln w="28575" cap="flat" cmpd="sng">
            <a:solidFill>
              <a:schemeClr val="accent1"/>
            </a:solidFill>
            <a:prstDash val="solid"/>
            <a:round/>
            <a:headEnd type="none" w="med" len="med"/>
            <a:tailEnd type="triangle" w="med" len="med"/>
          </a:ln>
        </p:spPr>
      </p:cxnSp>
      <p:pic>
        <p:nvPicPr>
          <p:cNvPr id="156" name="Google Shape;156;g344f2fe0ffb_0_64"/>
          <p:cNvPicPr preferRelativeResize="0"/>
          <p:nvPr/>
        </p:nvPicPr>
        <p:blipFill>
          <a:blip r:embed="rId3">
            <a:alphaModFix/>
          </a:blip>
          <a:stretch>
            <a:fillRect/>
          </a:stretch>
        </p:blipFill>
        <p:spPr>
          <a:xfrm>
            <a:off x="838200" y="4009648"/>
            <a:ext cx="1575850" cy="1921276"/>
          </a:xfrm>
          <a:prstGeom prst="rect">
            <a:avLst/>
          </a:prstGeom>
          <a:noFill/>
          <a:ln w="38100" cap="flat" cmpd="sng">
            <a:solidFill>
              <a:srgbClr val="FFFFFF"/>
            </a:solidFill>
            <a:prstDash val="solid"/>
            <a:round/>
            <a:headEnd type="none" w="sm" len="sm"/>
            <a:tailEnd type="none" w="sm" len="sm"/>
          </a:ln>
        </p:spPr>
      </p:pic>
      <p:pic>
        <p:nvPicPr>
          <p:cNvPr id="157" name="Google Shape;157;g344f2fe0ffb_0_64"/>
          <p:cNvPicPr preferRelativeResize="0"/>
          <p:nvPr/>
        </p:nvPicPr>
        <p:blipFill rotWithShape="1">
          <a:blip r:embed="rId4">
            <a:alphaModFix/>
          </a:blip>
          <a:srcRect b="4571"/>
          <a:stretch/>
        </p:blipFill>
        <p:spPr>
          <a:xfrm>
            <a:off x="6780545" y="4041074"/>
            <a:ext cx="1696399" cy="1858424"/>
          </a:xfrm>
          <a:prstGeom prst="rect">
            <a:avLst/>
          </a:prstGeom>
          <a:noFill/>
          <a:ln w="38100" cap="flat" cmpd="sng">
            <a:solidFill>
              <a:srgbClr val="FFFFFF"/>
            </a:solidFill>
            <a:prstDash val="solid"/>
            <a:round/>
            <a:headEnd type="none" w="sm" len="sm"/>
            <a:tailEnd type="none" w="sm" len="sm"/>
          </a:ln>
        </p:spPr>
      </p:pic>
      <p:pic>
        <p:nvPicPr>
          <p:cNvPr id="158" name="Google Shape;158;g344f2fe0ffb_0_64"/>
          <p:cNvPicPr preferRelativeResize="0"/>
          <p:nvPr/>
        </p:nvPicPr>
        <p:blipFill>
          <a:blip r:embed="rId5">
            <a:alphaModFix/>
          </a:blip>
          <a:stretch>
            <a:fillRect/>
          </a:stretch>
        </p:blipFill>
        <p:spPr>
          <a:xfrm>
            <a:off x="9838317" y="4041723"/>
            <a:ext cx="1575849" cy="1921273"/>
          </a:xfrm>
          <a:prstGeom prst="rect">
            <a:avLst/>
          </a:prstGeom>
          <a:noFill/>
          <a:ln w="38100" cap="flat" cmpd="sng">
            <a:solidFill>
              <a:srgbClr val="FFFFFF"/>
            </a:solidFill>
            <a:prstDash val="solid"/>
            <a:round/>
            <a:headEnd type="none" w="sm" len="sm"/>
            <a:tailEnd type="none" w="sm" len="sm"/>
          </a:ln>
        </p:spPr>
      </p:pic>
      <p:pic>
        <p:nvPicPr>
          <p:cNvPr id="159" name="Google Shape;159;g344f2fe0ffb_0_64"/>
          <p:cNvPicPr preferRelativeResize="0"/>
          <p:nvPr/>
        </p:nvPicPr>
        <p:blipFill>
          <a:blip r:embed="rId6">
            <a:alphaModFix/>
          </a:blip>
          <a:stretch>
            <a:fillRect/>
          </a:stretch>
        </p:blipFill>
        <p:spPr>
          <a:xfrm>
            <a:off x="3722176" y="4009649"/>
            <a:ext cx="1696393" cy="1921275"/>
          </a:xfrm>
          <a:prstGeom prst="rect">
            <a:avLst/>
          </a:prstGeom>
          <a:noFill/>
          <a:ln w="38100" cap="flat" cmpd="sng">
            <a:solidFill>
              <a:srgbClr val="FFFFFF"/>
            </a:solidFill>
            <a:prstDash val="solid"/>
            <a:round/>
            <a:headEnd type="none" w="sm" len="sm"/>
            <a:tailEnd type="none" w="sm" len="sm"/>
          </a:ln>
        </p:spPr>
      </p:pic>
      <p:sp>
        <p:nvSpPr>
          <p:cNvPr id="161" name="Google Shape;161;g344f2fe0ffb_0_64"/>
          <p:cNvSpPr txBox="1"/>
          <p:nvPr/>
        </p:nvSpPr>
        <p:spPr>
          <a:xfrm>
            <a:off x="838200" y="3606575"/>
            <a:ext cx="1696500" cy="43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accent1"/>
                </a:solidFill>
                <a:latin typeface="Inter"/>
                <a:ea typeface="Inter"/>
                <a:cs typeface="Inter"/>
                <a:sym typeface="Inter"/>
              </a:rPr>
              <a:t>Nov. 2022</a:t>
            </a:r>
            <a:endParaRPr sz="1600" dirty="0">
              <a:solidFill>
                <a:schemeClr val="accent1"/>
              </a:solidFill>
              <a:latin typeface="Inter"/>
              <a:ea typeface="Inter"/>
              <a:cs typeface="Inter"/>
              <a:sym typeface="Inter"/>
            </a:endParaRPr>
          </a:p>
        </p:txBody>
      </p:sp>
      <p:sp>
        <p:nvSpPr>
          <p:cNvPr id="155" name="Google Shape;155;g344f2fe0ffb_0_64"/>
          <p:cNvSpPr txBox="1"/>
          <p:nvPr/>
        </p:nvSpPr>
        <p:spPr>
          <a:xfrm>
            <a:off x="3749050" y="3606575"/>
            <a:ext cx="1696500" cy="43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accent1"/>
                </a:solidFill>
                <a:latin typeface="Inter"/>
                <a:ea typeface="Inter"/>
                <a:cs typeface="Inter"/>
                <a:sym typeface="Inter"/>
              </a:rPr>
              <a:t>Feb. 2023</a:t>
            </a:r>
            <a:endParaRPr sz="1600" dirty="0">
              <a:solidFill>
                <a:schemeClr val="accent1"/>
              </a:solidFill>
              <a:latin typeface="Inter"/>
              <a:ea typeface="Inter"/>
              <a:cs typeface="Inter"/>
              <a:sym typeface="Inter"/>
            </a:endParaRPr>
          </a:p>
        </p:txBody>
      </p:sp>
      <p:sp>
        <p:nvSpPr>
          <p:cNvPr id="163" name="Google Shape;163;g344f2fe0ffb_0_64"/>
          <p:cNvSpPr txBox="1"/>
          <p:nvPr/>
        </p:nvSpPr>
        <p:spPr>
          <a:xfrm>
            <a:off x="6806818" y="3606575"/>
            <a:ext cx="1696500" cy="43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accent1"/>
                </a:solidFill>
                <a:latin typeface="Inter"/>
                <a:ea typeface="Inter"/>
                <a:cs typeface="Inter"/>
                <a:sym typeface="Inter"/>
              </a:rPr>
              <a:t>March 2023</a:t>
            </a:r>
            <a:endParaRPr sz="1600" dirty="0">
              <a:solidFill>
                <a:schemeClr val="accent1"/>
              </a:solidFill>
              <a:latin typeface="Inter"/>
              <a:ea typeface="Inter"/>
              <a:cs typeface="Inter"/>
              <a:sym typeface="Inter"/>
            </a:endParaRPr>
          </a:p>
        </p:txBody>
      </p:sp>
      <p:sp>
        <p:nvSpPr>
          <p:cNvPr id="164" name="Google Shape;164;g344f2fe0ffb_0_64"/>
          <p:cNvSpPr txBox="1"/>
          <p:nvPr/>
        </p:nvSpPr>
        <p:spPr>
          <a:xfrm>
            <a:off x="9838318" y="3615972"/>
            <a:ext cx="1696500" cy="434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chemeClr val="accent1"/>
                </a:solidFill>
                <a:latin typeface="Inter"/>
                <a:ea typeface="Inter"/>
                <a:cs typeface="Inter"/>
                <a:sym typeface="Inter"/>
              </a:rPr>
              <a:t>March 2023</a:t>
            </a:r>
            <a:endParaRPr sz="1600" dirty="0">
              <a:solidFill>
                <a:schemeClr val="accent1"/>
              </a:solidFill>
              <a:latin typeface="Inter"/>
              <a:ea typeface="Inter"/>
              <a:cs typeface="Inter"/>
              <a:sym typeface="Inter"/>
            </a:endParaRPr>
          </a:p>
        </p:txBody>
      </p:sp>
      <p:cxnSp>
        <p:nvCxnSpPr>
          <p:cNvPr id="3" name="Google Shape;153;g344f2fe0ffb_0_64">
            <a:extLst>
              <a:ext uri="{FF2B5EF4-FFF2-40B4-BE49-F238E27FC236}">
                <a16:creationId xmlns:a16="http://schemas.microsoft.com/office/drawing/2014/main" id="{411EB1E6-B9FC-8FC2-A220-8FFAD080EAAC}"/>
              </a:ext>
            </a:extLst>
          </p:cNvPr>
          <p:cNvCxnSpPr>
            <a:cxnSpLocks/>
          </p:cNvCxnSpPr>
          <p:nvPr/>
        </p:nvCxnSpPr>
        <p:spPr>
          <a:xfrm>
            <a:off x="5577741" y="4948515"/>
            <a:ext cx="1015799" cy="0"/>
          </a:xfrm>
          <a:prstGeom prst="straightConnector1">
            <a:avLst/>
          </a:prstGeom>
          <a:noFill/>
          <a:ln w="28575" cap="flat" cmpd="sng">
            <a:solidFill>
              <a:schemeClr val="accent1"/>
            </a:solidFill>
            <a:prstDash val="solid"/>
            <a:round/>
            <a:headEnd type="none" w="med" len="med"/>
            <a:tailEnd type="triangle" w="med" len="med"/>
          </a:ln>
        </p:spPr>
      </p:cxnSp>
      <p:cxnSp>
        <p:nvCxnSpPr>
          <p:cNvPr id="4" name="Google Shape;153;g344f2fe0ffb_0_64">
            <a:extLst>
              <a:ext uri="{FF2B5EF4-FFF2-40B4-BE49-F238E27FC236}">
                <a16:creationId xmlns:a16="http://schemas.microsoft.com/office/drawing/2014/main" id="{C1216031-48F6-3F25-DB9E-88E1E17254CC}"/>
              </a:ext>
            </a:extLst>
          </p:cNvPr>
          <p:cNvCxnSpPr>
            <a:cxnSpLocks/>
          </p:cNvCxnSpPr>
          <p:nvPr/>
        </p:nvCxnSpPr>
        <p:spPr>
          <a:xfrm>
            <a:off x="8663347" y="4948515"/>
            <a:ext cx="1015799" cy="0"/>
          </a:xfrm>
          <a:prstGeom prst="straightConnector1">
            <a:avLst/>
          </a:prstGeom>
          <a:noFill/>
          <a:ln w="28575" cap="flat" cmpd="sng">
            <a:solidFill>
              <a:schemeClr val="accent1"/>
            </a:solidFill>
            <a:prstDash val="solid"/>
            <a:round/>
            <a:headEnd type="none" w="med" len="med"/>
            <a:tailEnd type="triangle" w="med" len="med"/>
          </a:ln>
        </p:spPr>
      </p:cxn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3a8f0084c197d7b_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Generative AI (“GenAI”)</a:t>
            </a:r>
            <a:endParaRPr dirty="0"/>
          </a:p>
        </p:txBody>
      </p:sp>
      <p:sp>
        <p:nvSpPr>
          <p:cNvPr id="180" name="Google Shape;180;g33a8f0084c197d7b_23"/>
          <p:cNvSpPr txBox="1">
            <a:spLocks noGrp="1"/>
          </p:cNvSpPr>
          <p:nvPr>
            <p:ph type="body" idx="1"/>
          </p:nvPr>
        </p:nvSpPr>
        <p:spPr>
          <a:xfrm>
            <a:off x="838200" y="3514763"/>
            <a:ext cx="3446100" cy="1634853"/>
          </a:xfrm>
          <a:prstGeom prst="rect">
            <a:avLst/>
          </a:prstGeom>
          <a:noFill/>
          <a:ln w="476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3000" b="1" dirty="0"/>
              <a:t>Prompt: </a:t>
            </a:r>
            <a:r>
              <a:rPr lang="en-US" sz="2400" dirty="0"/>
              <a:t>Can you provide a brief summary of the </a:t>
            </a:r>
            <a:r>
              <a:rPr lang="en-US" sz="2400" i="1" dirty="0"/>
              <a:t>Loper Bright</a:t>
            </a:r>
            <a:r>
              <a:rPr lang="en-US" sz="2400" dirty="0"/>
              <a:t> ruling?</a:t>
            </a:r>
            <a:endParaRPr sz="2400" dirty="0"/>
          </a:p>
          <a:p>
            <a:pPr marL="0" lvl="0" indent="0" algn="ctr" rtl="0">
              <a:lnSpc>
                <a:spcPct val="100000"/>
              </a:lnSpc>
              <a:spcBef>
                <a:spcPts val="0"/>
              </a:spcBef>
              <a:spcAft>
                <a:spcPts val="0"/>
              </a:spcAft>
              <a:buNone/>
            </a:pPr>
            <a:endParaRPr sz="2400" dirty="0"/>
          </a:p>
          <a:p>
            <a:pPr marL="0" lvl="0" indent="0" algn="ctr" rtl="0">
              <a:lnSpc>
                <a:spcPct val="100000"/>
              </a:lnSpc>
              <a:spcBef>
                <a:spcPts val="0"/>
              </a:spcBef>
              <a:spcAft>
                <a:spcPts val="0"/>
              </a:spcAft>
              <a:buNone/>
            </a:pPr>
            <a:endParaRPr dirty="0"/>
          </a:p>
        </p:txBody>
      </p:sp>
      <p:sp>
        <p:nvSpPr>
          <p:cNvPr id="181" name="Google Shape;181;g33a8f0084c197d7b_23"/>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dirty="0"/>
          </a:p>
        </p:txBody>
      </p:sp>
      <p:sp>
        <p:nvSpPr>
          <p:cNvPr id="182" name="Google Shape;182;g33a8f0084c197d7b_23"/>
          <p:cNvSpPr txBox="1">
            <a:spLocks noGrp="1"/>
          </p:cNvSpPr>
          <p:nvPr>
            <p:ph type="body" idx="1"/>
          </p:nvPr>
        </p:nvSpPr>
        <p:spPr>
          <a:xfrm>
            <a:off x="5937000" y="3086050"/>
            <a:ext cx="5416800" cy="2497332"/>
          </a:xfrm>
          <a:prstGeom prst="rect">
            <a:avLst/>
          </a:prstGeom>
          <a:noFill/>
          <a:ln w="476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None/>
            </a:pPr>
            <a:r>
              <a:rPr lang="en-US" sz="3000" b="1" dirty="0"/>
              <a:t>Answer: </a:t>
            </a:r>
            <a:r>
              <a:rPr lang="en-US" sz="2100" dirty="0"/>
              <a:t>The </a:t>
            </a:r>
            <a:r>
              <a:rPr lang="en-US" sz="2100" i="1" dirty="0"/>
              <a:t>Loper Bright Enterprises v. Raimondo</a:t>
            </a:r>
            <a:r>
              <a:rPr lang="en-US" sz="2100" dirty="0"/>
              <a:t> ruling, decided by the U.S. Supreme Court on June 28, 2024, is a landmark decision that overturned the </a:t>
            </a:r>
            <a:r>
              <a:rPr lang="en-US" sz="2100" i="1" dirty="0"/>
              <a:t>Chevron</a:t>
            </a:r>
            <a:r>
              <a:rPr lang="en-US" sz="2100" dirty="0"/>
              <a:t> doctrine, a foundational principle in administrative law for the past 40 years.</a:t>
            </a:r>
            <a:endParaRPr sz="2100" dirty="0"/>
          </a:p>
          <a:p>
            <a:pPr marL="0" lvl="0" indent="0" algn="ctr" rtl="0">
              <a:lnSpc>
                <a:spcPct val="100000"/>
              </a:lnSpc>
              <a:spcBef>
                <a:spcPts val="0"/>
              </a:spcBef>
              <a:spcAft>
                <a:spcPts val="0"/>
              </a:spcAft>
              <a:buNone/>
            </a:pPr>
            <a:endParaRPr dirty="0"/>
          </a:p>
        </p:txBody>
      </p:sp>
      <p:sp>
        <p:nvSpPr>
          <p:cNvPr id="5" name="Google Shape;180;g33a8f0084c197d7b_23">
            <a:extLst>
              <a:ext uri="{FF2B5EF4-FFF2-40B4-BE49-F238E27FC236}">
                <a16:creationId xmlns:a16="http://schemas.microsoft.com/office/drawing/2014/main" id="{F27F0E39-3490-B132-E73C-5DF1952AD8D4}"/>
              </a:ext>
            </a:extLst>
          </p:cNvPr>
          <p:cNvSpPr txBox="1">
            <a:spLocks/>
          </p:cNvSpPr>
          <p:nvPr/>
        </p:nvSpPr>
        <p:spPr>
          <a:xfrm>
            <a:off x="2095499" y="1708375"/>
            <a:ext cx="8001001" cy="867461"/>
          </a:xfrm>
          <a:prstGeom prst="rect">
            <a:avLst/>
          </a:prstGeom>
          <a:solidFill>
            <a:schemeClr val="bg2"/>
          </a:solidFill>
          <a:ln w="47625" cap="flat" cmpd="sng">
            <a:noFill/>
            <a:prstDash val="solid"/>
            <a:round/>
            <a:headEnd type="none" w="sm" len="sm"/>
            <a:tailEnd type="none" w="sm" len="sm"/>
          </a:ln>
        </p:spPr>
        <p:txBody>
          <a:bodyPr spcFirstLastPara="1" vert="horz" wrap="square" lIns="91425" tIns="45700" rIns="91425" bIns="45700" rtlCol="0" anchor="t" anchorCtr="0">
            <a:noAutofit/>
          </a:bodyPr>
          <a:lstStyle>
            <a:lvl1pPr marL="0" indent="0" algn="l" defTabSz="914400" rtl="0" eaLnBrk="1" latinLnBrk="0" hangingPunct="1">
              <a:lnSpc>
                <a:spcPct val="130000"/>
              </a:lnSpc>
              <a:spcBef>
                <a:spcPts val="0"/>
              </a:spcBef>
              <a:buFont typeface="Arial" panose="020B0604020202020204" pitchFamily="34" charset="0"/>
              <a:buNone/>
              <a:defRPr sz="2000" kern="1200">
                <a:solidFill>
                  <a:schemeClr val="accent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Inter" panose="02000503000000020004" pitchFamily="2" charset="0"/>
                <a:ea typeface="Inter" panose="02000503000000020004" pitchFamily="2"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2400" b="1" dirty="0">
                <a:solidFill>
                  <a:schemeClr val="tx1"/>
                </a:solidFill>
              </a:rPr>
              <a:t>Prompt engineering </a:t>
            </a:r>
            <a:r>
              <a:rPr lang="en-US" sz="2400" dirty="0">
                <a:solidFill>
                  <a:schemeClr val="tx1"/>
                </a:solidFill>
              </a:rPr>
              <a:t>is the process  of writing effective instructions for a model.</a:t>
            </a:r>
          </a:p>
          <a:p>
            <a:pPr algn="ctr">
              <a:lnSpc>
                <a:spcPct val="100000"/>
              </a:lnSpc>
            </a:pPr>
            <a:endParaRPr lang="en-US" sz="2400" dirty="0"/>
          </a:p>
          <a:p>
            <a:pPr algn="ctr">
              <a:lnSpc>
                <a:spcPct val="100000"/>
              </a:lnSpc>
            </a:pPr>
            <a:endParaRPr lang="en-US" dirty="0"/>
          </a:p>
        </p:txBody>
      </p:sp>
      <p:cxnSp>
        <p:nvCxnSpPr>
          <p:cNvPr id="7" name="Straight Arrow Connector 6">
            <a:extLst>
              <a:ext uri="{FF2B5EF4-FFF2-40B4-BE49-F238E27FC236}">
                <a16:creationId xmlns:a16="http://schemas.microsoft.com/office/drawing/2014/main" id="{5BB91678-3DE1-CCC2-7639-1E3D5F5E48D0}"/>
              </a:ext>
            </a:extLst>
          </p:cNvPr>
          <p:cNvCxnSpPr/>
          <p:nvPr/>
        </p:nvCxnSpPr>
        <p:spPr>
          <a:xfrm>
            <a:off x="4643438" y="4292365"/>
            <a:ext cx="9715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44f2fe0ffb_0_9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400"/>
              <a:buFont typeface="Inter"/>
              <a:buNone/>
            </a:pPr>
            <a:r>
              <a:rPr lang="en-US" dirty="0"/>
              <a:t>AI Agents and Agentic AI are here.</a:t>
            </a:r>
            <a:endParaRPr dirty="0"/>
          </a:p>
        </p:txBody>
      </p:sp>
      <p:sp>
        <p:nvSpPr>
          <p:cNvPr id="190" name="Google Shape;190;g344f2fe0ffb_0_97"/>
          <p:cNvSpPr txBox="1">
            <a:spLocks noGrp="1"/>
          </p:cNvSpPr>
          <p:nvPr>
            <p:ph type="sldNum" idx="12"/>
          </p:nvPr>
        </p:nvSpPr>
        <p:spPr>
          <a:xfrm>
            <a:off x="11353800" y="6324600"/>
            <a:ext cx="838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dirty="0"/>
          </a:p>
        </p:txBody>
      </p:sp>
      <p:sp>
        <p:nvSpPr>
          <p:cNvPr id="191" name="Google Shape;191;g344f2fe0ffb_0_97"/>
          <p:cNvSpPr txBox="1"/>
          <p:nvPr/>
        </p:nvSpPr>
        <p:spPr>
          <a:xfrm>
            <a:off x="8634050" y="4635900"/>
            <a:ext cx="1656900" cy="47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solidFill>
                  <a:schemeClr val="dk1"/>
                </a:solidFill>
                <a:latin typeface="Inter"/>
                <a:ea typeface="Inter"/>
                <a:cs typeface="Inter"/>
                <a:sym typeface="Inter"/>
              </a:rPr>
              <a:t>Output</a:t>
            </a:r>
            <a:endParaRPr sz="1800" dirty="0">
              <a:solidFill>
                <a:schemeClr val="dk1"/>
              </a:solidFill>
              <a:latin typeface="Inter"/>
              <a:ea typeface="Inter"/>
              <a:cs typeface="Inter"/>
              <a:sym typeface="Inter"/>
            </a:endParaRPr>
          </a:p>
        </p:txBody>
      </p:sp>
      <p:sp>
        <p:nvSpPr>
          <p:cNvPr id="192" name="Google Shape;192;g344f2fe0ffb_0_97"/>
          <p:cNvSpPr txBox="1">
            <a:spLocks noGrp="1"/>
          </p:cNvSpPr>
          <p:nvPr>
            <p:ph type="body" idx="4294967295"/>
          </p:nvPr>
        </p:nvSpPr>
        <p:spPr>
          <a:xfrm>
            <a:off x="838199" y="1621500"/>
            <a:ext cx="10834689" cy="444679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None/>
            </a:pPr>
            <a:r>
              <a:rPr lang="en-US" sz="3200" b="1" u="sng" dirty="0"/>
              <a:t>An AI agent</a:t>
            </a:r>
            <a:r>
              <a:rPr lang="en-US" sz="3200" b="1" dirty="0"/>
              <a:t> </a:t>
            </a:r>
            <a:r>
              <a:rPr lang="en-US" sz="3200" dirty="0"/>
              <a:t>is an AI system that can accomplish a specific goal or complete a task autonomously with limited supervision.</a:t>
            </a:r>
            <a:endParaRPr sz="3200" dirty="0"/>
          </a:p>
          <a:p>
            <a:pPr marL="0" lvl="0" indent="0" algn="l" rtl="0">
              <a:lnSpc>
                <a:spcPct val="100000"/>
              </a:lnSpc>
              <a:spcBef>
                <a:spcPts val="0"/>
              </a:spcBef>
              <a:spcAft>
                <a:spcPts val="0"/>
              </a:spcAft>
              <a:buClr>
                <a:schemeClr val="accent1"/>
              </a:buClr>
              <a:buSzPts val="3200"/>
              <a:buNone/>
            </a:pPr>
            <a:endParaRPr sz="3200" dirty="0"/>
          </a:p>
          <a:p>
            <a:pPr marL="0" lvl="0" indent="0" algn="l" rtl="0">
              <a:lnSpc>
                <a:spcPct val="100000"/>
              </a:lnSpc>
              <a:spcBef>
                <a:spcPts val="0"/>
              </a:spcBef>
              <a:spcAft>
                <a:spcPts val="0"/>
              </a:spcAft>
              <a:buClr>
                <a:schemeClr val="accent1"/>
              </a:buClr>
              <a:buSzPts val="3200"/>
              <a:buNone/>
            </a:pPr>
            <a:r>
              <a:rPr lang="en-US" sz="3200" b="1" u="sng" dirty="0"/>
              <a:t>Agentic AI</a:t>
            </a:r>
            <a:r>
              <a:rPr lang="en-US" sz="3200" b="1" dirty="0"/>
              <a:t> </a:t>
            </a:r>
            <a:r>
              <a:rPr lang="en-US" sz="3200" dirty="0"/>
              <a:t>is a different type of AI system that is highly autonomous and able to handle complex tasks that require reasoning, problem-solving, and adapting to new situations.</a:t>
            </a:r>
            <a:endParaRPr sz="3200" dirty="0"/>
          </a:p>
          <a:p>
            <a:pPr marL="0" lvl="0" indent="0" algn="l" rtl="0">
              <a:lnSpc>
                <a:spcPct val="100000"/>
              </a:lnSpc>
              <a:spcBef>
                <a:spcPts val="0"/>
              </a:spcBef>
              <a:spcAft>
                <a:spcPts val="0"/>
              </a:spcAft>
              <a:buClr>
                <a:schemeClr val="accent1"/>
              </a:buClr>
              <a:buSzPts val="3200"/>
              <a:buNone/>
            </a:pPr>
            <a:endParaRPr lang="en-US" sz="3200" dirty="0"/>
          </a:p>
          <a:p>
            <a:pPr marL="25400" lvl="0" algn="l" rtl="0">
              <a:lnSpc>
                <a:spcPct val="100000"/>
              </a:lnSpc>
              <a:spcBef>
                <a:spcPts val="0"/>
              </a:spcBef>
              <a:spcAft>
                <a:spcPts val="0"/>
              </a:spcAft>
              <a:buSzPts val="3200"/>
            </a:pPr>
            <a:r>
              <a:rPr lang="en-US" sz="3200" b="1" dirty="0"/>
              <a:t>		Perception + Reasoning + Action + Learning</a:t>
            </a:r>
          </a:p>
          <a:p>
            <a:pPr marL="0" lvl="0" indent="0" algn="l" rtl="0">
              <a:lnSpc>
                <a:spcPct val="100000"/>
              </a:lnSpc>
              <a:spcBef>
                <a:spcPts val="0"/>
              </a:spcBef>
              <a:spcAft>
                <a:spcPts val="0"/>
              </a:spcAft>
              <a:buClr>
                <a:schemeClr val="accent1"/>
              </a:buClr>
              <a:buSzPts val="3200"/>
              <a:buNone/>
            </a:pPr>
            <a:endParaRPr lang="en-US" dirty="0"/>
          </a:p>
        </p:txBody>
      </p:sp>
    </p:spTree>
  </p:cSld>
  <p:clrMapOvr>
    <a:masterClrMapping/>
  </p:clrMapOvr>
  <p:transition spd="med">
    <p:fade/>
  </p:transition>
</p:sld>
</file>

<file path=ppt/theme/theme1.xml><?xml version="1.0" encoding="utf-8"?>
<a:theme xmlns:a="http://schemas.openxmlformats.org/drawingml/2006/main" name="Custom Design">
  <a:themeElements>
    <a:clrScheme name="Custom 1">
      <a:dk1>
        <a:srgbClr val="091943"/>
      </a:dk1>
      <a:lt1>
        <a:srgbClr val="D31B2F"/>
      </a:lt1>
      <a:dk2>
        <a:srgbClr val="969999"/>
      </a:dk2>
      <a:lt2>
        <a:srgbClr val="F3F3F3"/>
      </a:lt2>
      <a:accent1>
        <a:srgbClr val="FFFFFF"/>
      </a:accent1>
      <a:accent2>
        <a:srgbClr val="3482F6"/>
      </a:accent2>
      <a:accent3>
        <a:srgbClr val="133074"/>
      </a:accent3>
      <a:accent4>
        <a:srgbClr val="00688B"/>
      </a:accent4>
      <a:accent5>
        <a:srgbClr val="FFB903"/>
      </a:accent5>
      <a:accent6>
        <a:srgbClr val="000000"/>
      </a:accent6>
      <a:hlink>
        <a:srgbClr val="000000"/>
      </a:hlink>
      <a:folHlink>
        <a:srgbClr val="0000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PDATED - A&amp;R Presentation Template" id="{AE75A762-DA6D-CF46-A604-FAEF0A1D3ABD}" vid="{9752EB75-CF99-9D43-BE0A-78B84B94B6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E8A1987A703248BE54D3204DA3A818" ma:contentTypeVersion="14" ma:contentTypeDescription="Create a new document." ma:contentTypeScope="" ma:versionID="dd1632f2d1cbb56cfd6ef34ac071e303">
  <xsd:schema xmlns:xsd="http://www.w3.org/2001/XMLSchema" xmlns:xs="http://www.w3.org/2001/XMLSchema" xmlns:p="http://schemas.microsoft.com/office/2006/metadata/properties" xmlns:ns1="http://schemas.microsoft.com/sharepoint/v3" xmlns:ns2="dab393de-dae2-4537-8680-df8a7d7174c2" xmlns:ns3="557cf01f-1b9d-494e-9127-e68d1d7059d8" targetNamespace="http://schemas.microsoft.com/office/2006/metadata/properties" ma:root="true" ma:fieldsID="67d461332ca6e3eece71fbfae4e72555" ns1:_="" ns2:_="" ns3:_="">
    <xsd:import namespace="http://schemas.microsoft.com/sharepoint/v3"/>
    <xsd:import namespace="dab393de-dae2-4537-8680-df8a7d7174c2"/>
    <xsd:import namespace="557cf01f-1b9d-494e-9127-e68d1d7059d8"/>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b393de-dae2-4537-8680-df8a7d7174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a781d59-a2c4-4481-a154-696d15c69622"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7cf01f-1b9d-494e-9127-e68d1d7059d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e247350-e098-4954-af5a-1f2c20073305}" ma:internalName="TaxCatchAll" ma:showField="CatchAllData" ma:web="557cf01f-1b9d-494e-9127-e68d1d7059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roperties xmlns="http://www.imanage.com/work/xmlschema">
  <documentid>AR_DMS!99233473.1</documentid>
  <senderid>PERKINCA</senderid>
  <senderemail>CHERYL.PERKINS@ARLAW.COM</senderemail>
  <lastmodified>2025-07-14T10:44:17.0000000-05:00</lastmodified>
  <database>AR_DMS</database>
</properties>
</file>

<file path=customXml/item4.xml><?xml version="1.0" encoding="utf-8"?>
<p:properties xmlns:p="http://schemas.microsoft.com/office/2006/metadata/properties" xmlns:xsi="http://www.w3.org/2001/XMLSchema-instance" xmlns:pc="http://schemas.microsoft.com/office/infopath/2007/PartnerControls">
  <documentManagement>
    <TaxCatchAll xmlns="557cf01f-1b9d-494e-9127-e68d1d7059d8" xsi:nil="true"/>
    <lcf76f155ced4ddcb4097134ff3c332f xmlns="dab393de-dae2-4537-8680-df8a7d7174c2">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93FA0485-D76D-49E0-824B-BD829DEC1F93}">
  <ds:schemaRefs>
    <ds:schemaRef ds:uri="http://schemas.microsoft.com/sharepoint/v3/contenttype/forms"/>
  </ds:schemaRefs>
</ds:datastoreItem>
</file>

<file path=customXml/itemProps2.xml><?xml version="1.0" encoding="utf-8"?>
<ds:datastoreItem xmlns:ds="http://schemas.openxmlformats.org/officeDocument/2006/customXml" ds:itemID="{29692D0D-34BE-41D6-80F9-CD71538868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ab393de-dae2-4537-8680-df8a7d7174c2"/>
    <ds:schemaRef ds:uri="557cf01f-1b9d-494e-9127-e68d1d705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C918B8-AEBC-3D4C-BBA2-03336AB409D3}">
  <ds:schemaRefs>
    <ds:schemaRef ds:uri="http://www.imanage.com/work/xmlschema"/>
  </ds:schemaRefs>
</ds:datastoreItem>
</file>

<file path=customXml/itemProps4.xml><?xml version="1.0" encoding="utf-8"?>
<ds:datastoreItem xmlns:ds="http://schemas.openxmlformats.org/officeDocument/2006/customXml" ds:itemID="{2D3D7DB6-5899-4D12-9B9C-3F03322E3287}">
  <ds:schemaRefs>
    <ds:schemaRef ds:uri="http://schemas.microsoft.com/sharepoint/v3"/>
    <ds:schemaRef ds:uri="http://schemas.openxmlformats.org/package/2006/metadata/core-properties"/>
    <ds:schemaRef ds:uri="dab393de-dae2-4537-8680-df8a7d7174c2"/>
    <ds:schemaRef ds:uri="http://www.w3.org/XML/1998/namespace"/>
    <ds:schemaRef ds:uri="http://schemas.microsoft.com/office/infopath/2007/PartnerControls"/>
    <ds:schemaRef ds:uri="http://purl.org/dc/elements/1.1/"/>
    <ds:schemaRef ds:uri="http://schemas.microsoft.com/office/2006/documentManagement/types"/>
    <ds:schemaRef ds:uri="http://purl.org/dc/dcmitype/"/>
    <ds:schemaRef ds:uri="557cf01f-1b9d-494e-9127-e68d1d7059d8"/>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685</TotalTime>
  <Words>3493</Words>
  <Application>Microsoft Office PowerPoint</Application>
  <PresentationFormat>Widescreen</PresentationFormat>
  <Paragraphs>385</Paragraphs>
  <Slides>39</Slides>
  <Notes>29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Aptos</vt:lpstr>
      <vt:lpstr>Arial</vt:lpstr>
      <vt:lpstr>Calibri</vt:lpstr>
      <vt:lpstr>Inter</vt:lpstr>
      <vt:lpstr>Inter Medium</vt:lpstr>
      <vt:lpstr>Inter SemiBold</vt:lpstr>
      <vt:lpstr>Source Serif Pro</vt:lpstr>
      <vt:lpstr>System Font Regular</vt:lpstr>
      <vt:lpstr>Times New Roman</vt:lpstr>
      <vt:lpstr>Times New Roman (Body CS)</vt:lpstr>
      <vt:lpstr>Custom Design</vt:lpstr>
      <vt:lpstr>1_Office Theme</vt:lpstr>
      <vt:lpstr>PowerPoint Presentation</vt:lpstr>
      <vt:lpstr>Today’s moral… maybe.</vt:lpstr>
      <vt:lpstr>Today’s moral… maybe.</vt:lpstr>
      <vt:lpstr>AI and legal ethics</vt:lpstr>
      <vt:lpstr>AI and legal ethics</vt:lpstr>
      <vt:lpstr>What is Artificial Intelligence?</vt:lpstr>
      <vt:lpstr>What is Artificial Intelligence?</vt:lpstr>
      <vt:lpstr>Generative AI (“GenAI”)</vt:lpstr>
      <vt:lpstr>AI Agents and Agentic AI are here.</vt:lpstr>
      <vt:lpstr>How is AI being used in the legal profession? </vt:lpstr>
      <vt:lpstr>How is AI being used in the legal profession? </vt:lpstr>
      <vt:lpstr>How is AI being used in the legal profession? </vt:lpstr>
      <vt:lpstr>PowerPoint Presentation</vt:lpstr>
      <vt:lpstr>Cautionary Tales</vt:lpstr>
      <vt:lpstr>Cautionary Tales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vt:lpstr>
      <vt:lpstr>AI and legal ethics … and UPL</vt:lpstr>
      <vt:lpstr>AI and legal ethics … and UPL</vt:lpstr>
      <vt:lpstr>AI and legal ethics … and UPL</vt:lpstr>
      <vt:lpstr>AI and legal ethics … and UPL</vt:lpstr>
      <vt:lpstr>AI and legal ethics … and UPL</vt:lpstr>
      <vt:lpstr>AI and legal ethics … and UPL</vt:lpstr>
      <vt:lpstr>AI and legal ethics … and UPL</vt:lpstr>
      <vt:lpstr>AI is not UPL.</vt:lpstr>
      <vt:lpstr>AI is not UPL.</vt:lpstr>
      <vt:lpstr>Today’s moral… maybe.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Weill</dc:creator>
  <cp:lastModifiedBy>Dana Dunn</cp:lastModifiedBy>
  <cp:revision>34</cp:revision>
  <cp:lastPrinted>2025-07-20T14:58:36Z</cp:lastPrinted>
  <dcterms:created xsi:type="dcterms:W3CDTF">2025-03-06T14:40:35Z</dcterms:created>
  <dcterms:modified xsi:type="dcterms:W3CDTF">2025-11-03T16:21:32Z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0x01010063E8A1987A703248BE54D3204DA3A818</vt:lpwstr>
  </property>
  <property fmtid="{D5CDD505-2E9C-101B-9397-08002B2CF9AE}" pid="3" name="MediaServiceImageTags">
    <vt:lpwstr/>
  </property>
</Properties>
</file>